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5.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6.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7.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8.xml" ContentType="application/vnd.openxmlformats-officedocument.theme+xml"/>
  <Override PartName="/ppt/tags/tag1.xml" ContentType="application/vnd.openxmlformats-officedocument.presentationml.tags+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9.xml" ContentType="application/vnd.openxmlformats-officedocument.theme+xml"/>
  <Override PartName="/ppt/tags/tag2.xml" ContentType="application/vnd.openxmlformats-officedocument.presentationml.tags+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media/image37.jpg" ContentType="image/jpg"/>
  <Override PartName="/ppt/notesSlides/notesSlide3.xml" ContentType="application/vnd.openxmlformats-officedocument.presentationml.notesSlide+xml"/>
  <Override PartName="/ppt/tags/tag3.xml" ContentType="application/vnd.openxmlformats-officedocument.presentationml.tags+xml"/>
  <Override PartName="/ppt/notesSlides/notesSlide4.xml" ContentType="application/vnd.openxmlformats-officedocument.presentationml.notesSlide+xml"/>
  <Override PartName="/ppt/comments/comment1.xml" ContentType="application/vnd.openxmlformats-officedocument.presentationml.comment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Override PartName="/ppt/authors.xml" ContentType="application/vnd.ms-powerpoint.author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722" r:id="rId5"/>
    <p:sldMasterId id="2147483742" r:id="rId6"/>
    <p:sldMasterId id="2147483763" r:id="rId7"/>
    <p:sldMasterId id="2147483795" r:id="rId8"/>
    <p:sldMasterId id="2147483815" r:id="rId9"/>
    <p:sldMasterId id="2147483847" r:id="rId10"/>
    <p:sldMasterId id="2147483867" r:id="rId11"/>
    <p:sldMasterId id="2147483874" r:id="rId12"/>
  </p:sldMasterIdLst>
  <p:notesMasterIdLst>
    <p:notesMasterId r:id="rId42"/>
  </p:notesMasterIdLst>
  <p:sldIdLst>
    <p:sldId id="547" r:id="rId13"/>
    <p:sldId id="468" r:id="rId14"/>
    <p:sldId id="505" r:id="rId15"/>
    <p:sldId id="506" r:id="rId16"/>
    <p:sldId id="544" r:id="rId17"/>
    <p:sldId id="510" r:id="rId18"/>
    <p:sldId id="571" r:id="rId19"/>
    <p:sldId id="572" r:id="rId20"/>
    <p:sldId id="503" r:id="rId21"/>
    <p:sldId id="567" r:id="rId22"/>
    <p:sldId id="577" r:id="rId23"/>
    <p:sldId id="514" r:id="rId24"/>
    <p:sldId id="552" r:id="rId25"/>
    <p:sldId id="557" r:id="rId26"/>
    <p:sldId id="558" r:id="rId27"/>
    <p:sldId id="559" r:id="rId28"/>
    <p:sldId id="520" r:id="rId29"/>
    <p:sldId id="561" r:id="rId30"/>
    <p:sldId id="562" r:id="rId31"/>
    <p:sldId id="563" r:id="rId32"/>
    <p:sldId id="564" r:id="rId33"/>
    <p:sldId id="496" r:id="rId34"/>
    <p:sldId id="553" r:id="rId35"/>
    <p:sldId id="573" r:id="rId36"/>
    <p:sldId id="574" r:id="rId37"/>
    <p:sldId id="575" r:id="rId38"/>
    <p:sldId id="568" r:id="rId39"/>
    <p:sldId id="556" r:id="rId40"/>
    <p:sldId id="551"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5F1BB82B-E214-404B-B4A1-D1B60B4AAF9F}">
          <p14:sldIdLst>
            <p14:sldId id="547"/>
            <p14:sldId id="468"/>
            <p14:sldId id="505"/>
            <p14:sldId id="506"/>
            <p14:sldId id="544"/>
            <p14:sldId id="510"/>
          </p14:sldIdLst>
        </p14:section>
        <p14:section name="FMR Overview" id="{B2997AB0-2EB2-423F-AA9C-B164A3FB664E}">
          <p14:sldIdLst>
            <p14:sldId id="571"/>
            <p14:sldId id="572"/>
            <p14:sldId id="503"/>
            <p14:sldId id="567"/>
          </p14:sldIdLst>
        </p14:section>
        <p14:section name="Customer Eligibility" id="{5113B1D0-80D2-4219-93B9-4D695807CD1A}">
          <p14:sldIdLst>
            <p14:sldId id="577"/>
            <p14:sldId id="514"/>
            <p14:sldId id="552"/>
          </p14:sldIdLst>
        </p14:section>
        <p14:section name="Infrastructure" id="{53160B48-5ADC-421C-8185-E5A758B2A8D3}">
          <p14:sldIdLst>
            <p14:sldId id="557"/>
            <p14:sldId id="558"/>
            <p14:sldId id="559"/>
            <p14:sldId id="520"/>
            <p14:sldId id="561"/>
          </p14:sldIdLst>
        </p14:section>
        <p14:section name="Incentive Structure" id="{229E3DCA-E119-4F1D-8474-08F7E55F08A1}">
          <p14:sldIdLst>
            <p14:sldId id="562"/>
            <p14:sldId id="563"/>
            <p14:sldId id="564"/>
            <p14:sldId id="496"/>
          </p14:sldIdLst>
        </p14:section>
        <p14:section name="How to Apply" id="{5A3AC68F-FFD2-4E4B-B558-86B6CBD5F952}">
          <p14:sldIdLst>
            <p14:sldId id="553"/>
            <p14:sldId id="573"/>
            <p14:sldId id="574"/>
            <p14:sldId id="575"/>
            <p14:sldId id="568"/>
            <p14:sldId id="556"/>
            <p14:sldId id="551"/>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CB8484E-85E5-B6BC-69A0-322218EBF286}" name="Treber, Kaitlin" initials="TK" userId="S::31439@icf.com::9dfe7150-1d09-491d-af00-d225e3736704" providerId="AD"/>
  <p188:author id="{62CAADDC-D9D2-520D-42C7-343811CAF82E}" name="Silverman, Matt" initials="SM" userId="S::40292@icf.com::0daebbd3-6099-4db6-b0ec-f7787efe94c9" providerId="AD"/>
  <p188:author id="{CD2442DD-B799-B0EB-47B7-2497D9B753F7}" name="Specht, George" initials="SG" userId="S::34756@icf.com::339283ee-a0bb-48e3-b124-8f63f8ac955f"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Chan, Carlotta" initials="CC" lastIdx="4" clrIdx="0">
    <p:extLst>
      <p:ext uri="{19B8F6BF-5375-455C-9EA6-DF929625EA0E}">
        <p15:presenceInfo xmlns:p15="http://schemas.microsoft.com/office/powerpoint/2012/main" userId="S-1-5-21-1876172974-742851678-1849977318-150345" providerId="AD"/>
      </p:ext>
    </p:extLst>
  </p:cmAuthor>
  <p:cmAuthor id="2" name="Madni, Saqib Z" initials="MSZ" lastIdx="30" clrIdx="1">
    <p:extLst>
      <p:ext uri="{19B8F6BF-5375-455C-9EA6-DF929625EA0E}">
        <p15:presenceInfo xmlns:p15="http://schemas.microsoft.com/office/powerpoint/2012/main" userId="S-1-5-21-3878279106-2347999869-2806297067-62042" providerId="AD"/>
      </p:ext>
    </p:extLst>
  </p:cmAuthor>
  <p:cmAuthor id="3" name="DiBenedetto, Paul M" initials="DPM" lastIdx="42" clrIdx="2">
    <p:extLst>
      <p:ext uri="{19B8F6BF-5375-455C-9EA6-DF929625EA0E}">
        <p15:presenceInfo xmlns:p15="http://schemas.microsoft.com/office/powerpoint/2012/main" userId="S-1-5-21-3878279106-2347999869-2806297067-22521" providerId="AD"/>
      </p:ext>
    </p:extLst>
  </p:cmAuthor>
  <p:cmAuthor id="4" name="Khan, Mohammad Asadullah" initials="KMA" lastIdx="13" clrIdx="3">
    <p:extLst>
      <p:ext uri="{19B8F6BF-5375-455C-9EA6-DF929625EA0E}">
        <p15:presenceInfo xmlns:p15="http://schemas.microsoft.com/office/powerpoint/2012/main" userId="S-1-5-21-3878279106-2347999869-2806297067-6385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42C41"/>
    <a:srgbClr val="F0512C"/>
    <a:srgbClr val="66FF66"/>
    <a:srgbClr val="F47D3D"/>
    <a:srgbClr val="F58549"/>
    <a:srgbClr val="F9B28B"/>
    <a:srgbClr val="E5EDF8"/>
    <a:srgbClr val="FFFFCC"/>
    <a:srgbClr val="FCFC92"/>
    <a:srgbClr val="E1FF0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277" autoAdjust="0"/>
    <p:restoredTop sz="94349" autoAdjust="0"/>
  </p:normalViewPr>
  <p:slideViewPr>
    <p:cSldViewPr snapToGrid="0">
      <p:cViewPr varScale="1">
        <p:scale>
          <a:sx n="125" d="100"/>
          <a:sy n="125" d="100"/>
        </p:scale>
        <p:origin x="1092" y="102"/>
      </p:cViewPr>
      <p:guideLst/>
    </p:cSldViewPr>
  </p:slideViewPr>
  <p:outlineViewPr>
    <p:cViewPr>
      <p:scale>
        <a:sx n="33" d="100"/>
        <a:sy n="33" d="100"/>
      </p:scale>
      <p:origin x="0" y="-3835"/>
    </p:cViewPr>
  </p:outlineViewPr>
  <p:notesTextViewPr>
    <p:cViewPr>
      <p:scale>
        <a:sx n="100" d="100"/>
        <a:sy n="100" d="100"/>
      </p:scale>
      <p:origin x="0" y="0"/>
    </p:cViewPr>
  </p:notesTextViewPr>
  <p:sorterViewPr>
    <p:cViewPr>
      <p:scale>
        <a:sx n="200" d="100"/>
        <a:sy n="200" d="100"/>
      </p:scale>
      <p:origin x="0" y="-7005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4.xml"/><Relationship Id="rId29" Type="http://schemas.openxmlformats.org/officeDocument/2006/relationships/slide" Target="slides/slide17.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10" Type="http://schemas.openxmlformats.org/officeDocument/2006/relationships/slideMaster" Target="slideMasters/slideMaster7.xml"/><Relationship Id="rId19" Type="http://schemas.openxmlformats.org/officeDocument/2006/relationships/slide" Target="slides/slide7.xml"/><Relationship Id="rId31" Type="http://schemas.openxmlformats.org/officeDocument/2006/relationships/slide" Target="slides/slide19.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commentAuthors" Target="commentAuthors.xml"/><Relationship Id="rId56" Type="http://schemas.microsoft.com/office/2018/10/relationships/authors" Target="author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theme" Target="theme/theme1.xml"/><Relationship Id="rId20" Type="http://schemas.openxmlformats.org/officeDocument/2006/relationships/slide" Target="slides/slide8.xml"/><Relationship Id="rId41" Type="http://schemas.openxmlformats.org/officeDocument/2006/relationships/slide" Target="slides/slide29.xml"/></Relationships>
</file>

<file path=ppt/charts/_rels/chart1.xml.rels><?xml version="1.0" encoding="UTF-8" standalone="yes"?>
<Relationships xmlns="http://schemas.openxmlformats.org/package/2006/relationships"><Relationship Id="rId3" Type="http://schemas.openxmlformats.org/officeDocument/2006/relationships/oleObject" Target="file:///\\gccscif01\EnergyEfficiency\Planning%20and%20Evaluation\Planning\Coincident%20Peak%20Summer%20Demand%20Values%20and%20Chart%20NYISO%20Gold%20Book%202010%20to%202022.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dirty="0">
                <a:solidFill>
                  <a:schemeClr val="tx1"/>
                </a:solidFill>
              </a:rPr>
              <a:t>Coincident Summer Peak Demand for </a:t>
            </a:r>
            <a:r>
              <a:rPr lang="en-US" sz="1200" dirty="0" smtClean="0">
                <a:solidFill>
                  <a:schemeClr val="tx1"/>
                </a:solidFill>
              </a:rPr>
              <a:t>Long Island </a:t>
            </a:r>
            <a:r>
              <a:rPr lang="en-US" sz="1200" dirty="0">
                <a:solidFill>
                  <a:schemeClr val="tx1"/>
                </a:solidFill>
              </a:rPr>
              <a:t>(MW)</a:t>
            </a:r>
          </a:p>
        </c:rich>
      </c:tx>
      <c:layout>
        <c:manualLayout>
          <c:xMode val="edge"/>
          <c:yMode val="edge"/>
          <c:x val="0.28239568944469157"/>
          <c:y val="9.6573948353638084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845892965245981"/>
          <c:y val="0.1764410824280758"/>
          <c:w val="0.86390752775204271"/>
          <c:h val="0.71926130646048447"/>
        </c:manualLayout>
      </c:layout>
      <c:lineChart>
        <c:grouping val="standard"/>
        <c:varyColors val="0"/>
        <c:ser>
          <c:idx val="0"/>
          <c:order val="0"/>
          <c:tx>
            <c:strRef>
              <c:f>'NYISO Peak Demand Summer Values'!$B$2</c:f>
              <c:strCache>
                <c:ptCount val="1"/>
                <c:pt idx="0">
                  <c:v>2010</c:v>
                </c:pt>
              </c:strCache>
            </c:strRef>
          </c:tx>
          <c:spPr>
            <a:ln w="28575" cap="rnd">
              <a:solidFill>
                <a:schemeClr val="accent1"/>
              </a:solidFill>
              <a:round/>
            </a:ln>
            <a:effectLst/>
          </c:spPr>
          <c:marker>
            <c:symbol val="none"/>
          </c:marker>
          <c:dLbls>
            <c:dLbl>
              <c:idx val="10"/>
              <c:layout>
                <c:manualLayout>
                  <c:x val="-1.3093289689034429E-2"/>
                  <c:y val="-1.8706152851362734E-2"/>
                </c:manualLayout>
              </c:layout>
              <c:tx>
                <c:rich>
                  <a:bodyPr/>
                  <a:lstStyle/>
                  <a:p>
                    <a:r>
                      <a:rPr lang="en-US"/>
                      <a:t>2010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Values'!$C$2:$AB$2</c:f>
              <c:numCache>
                <c:formatCode>General</c:formatCode>
                <c:ptCount val="26"/>
                <c:pt idx="0">
                  <c:v>5286</c:v>
                </c:pt>
                <c:pt idx="1">
                  <c:v>5314</c:v>
                </c:pt>
                <c:pt idx="2">
                  <c:v>5360</c:v>
                </c:pt>
                <c:pt idx="3">
                  <c:v>5383</c:v>
                </c:pt>
                <c:pt idx="4">
                  <c:v>5398</c:v>
                </c:pt>
                <c:pt idx="5">
                  <c:v>5417</c:v>
                </c:pt>
                <c:pt idx="6">
                  <c:v>5481</c:v>
                </c:pt>
                <c:pt idx="7">
                  <c:v>5513</c:v>
                </c:pt>
                <c:pt idx="8">
                  <c:v>5557</c:v>
                </c:pt>
                <c:pt idx="9">
                  <c:v>5611</c:v>
                </c:pt>
                <c:pt idx="10">
                  <c:v>5695</c:v>
                </c:pt>
              </c:numCache>
              <c:extLst/>
            </c:numRef>
          </c:val>
          <c:smooth val="0"/>
          <c:extLst>
            <c:ext xmlns:c16="http://schemas.microsoft.com/office/drawing/2014/chart" uri="{C3380CC4-5D6E-409C-BE32-E72D297353CC}">
              <c16:uniqueId val="{00000001-B601-4459-B3DD-0F07F5A41D16}"/>
            </c:ext>
          </c:extLst>
        </c:ser>
        <c:ser>
          <c:idx val="1"/>
          <c:order val="1"/>
          <c:tx>
            <c:strRef>
              <c:f>'NYISO Peak Demand Summer Values'!$B$3</c:f>
              <c:strCache>
                <c:ptCount val="1"/>
                <c:pt idx="0">
                  <c:v>2011</c:v>
                </c:pt>
              </c:strCache>
            </c:strRef>
          </c:tx>
          <c:spPr>
            <a:ln w="28575" cap="rnd">
              <a:solidFill>
                <a:schemeClr val="accent2"/>
              </a:solidFill>
              <a:round/>
            </a:ln>
            <a:effectLst/>
          </c:spPr>
          <c:marker>
            <c:symbol val="none"/>
          </c:marker>
          <c:dLbls>
            <c:dLbl>
              <c:idx val="11"/>
              <c:layout>
                <c:manualLayout>
                  <c:x val="-3.4369885433715282E-2"/>
                  <c:y val="-2.4941537135150234E-2"/>
                </c:manualLayout>
              </c:layout>
              <c:tx>
                <c:rich>
                  <a:bodyPr/>
                  <a:lstStyle/>
                  <a:p>
                    <a:r>
                      <a:rPr lang="en-US"/>
                      <a:t>2011</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Values'!$C$3:$AB$3</c:f>
              <c:numCache>
                <c:formatCode>General</c:formatCode>
                <c:ptCount val="26"/>
                <c:pt idx="0">
                  <c:v>5832</c:v>
                </c:pt>
                <c:pt idx="1">
                  <c:v>5364</c:v>
                </c:pt>
                <c:pt idx="2">
                  <c:v>5470</c:v>
                </c:pt>
                <c:pt idx="3">
                  <c:v>5520</c:v>
                </c:pt>
                <c:pt idx="4">
                  <c:v>5543</c:v>
                </c:pt>
                <c:pt idx="5">
                  <c:v>5572</c:v>
                </c:pt>
                <c:pt idx="6">
                  <c:v>5633</c:v>
                </c:pt>
                <c:pt idx="7">
                  <c:v>5655</c:v>
                </c:pt>
                <c:pt idx="8">
                  <c:v>5721</c:v>
                </c:pt>
                <c:pt idx="9">
                  <c:v>5775</c:v>
                </c:pt>
                <c:pt idx="10">
                  <c:v>5845</c:v>
                </c:pt>
                <c:pt idx="11">
                  <c:v>5900</c:v>
                </c:pt>
              </c:numCache>
              <c:extLst/>
            </c:numRef>
          </c:val>
          <c:smooth val="0"/>
          <c:extLst>
            <c:ext xmlns:c16="http://schemas.microsoft.com/office/drawing/2014/chart" uri="{C3380CC4-5D6E-409C-BE32-E72D297353CC}">
              <c16:uniqueId val="{00000003-B601-4459-B3DD-0F07F5A41D16}"/>
            </c:ext>
          </c:extLst>
        </c:ser>
        <c:ser>
          <c:idx val="2"/>
          <c:order val="2"/>
          <c:tx>
            <c:strRef>
              <c:f>'NYISO Peak Demand Summer Values'!$B$4</c:f>
              <c:strCache>
                <c:ptCount val="1"/>
                <c:pt idx="0">
                  <c:v>2012</c:v>
                </c:pt>
              </c:strCache>
            </c:strRef>
          </c:tx>
          <c:spPr>
            <a:ln w="28575" cap="rnd">
              <a:solidFill>
                <a:schemeClr val="accent3"/>
              </a:solidFill>
              <a:round/>
            </a:ln>
            <a:effectLst/>
          </c:spPr>
          <c:marker>
            <c:symbol val="none"/>
          </c:marker>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Values'!$C$4:$AB$4</c:f>
              <c:numCache>
                <c:formatCode>General</c:formatCode>
                <c:ptCount val="26"/>
                <c:pt idx="0">
                  <c:v>5832</c:v>
                </c:pt>
                <c:pt idx="1">
                  <c:v>5935</c:v>
                </c:pt>
                <c:pt idx="2">
                  <c:v>5440</c:v>
                </c:pt>
                <c:pt idx="3">
                  <c:v>5555</c:v>
                </c:pt>
                <c:pt idx="4">
                  <c:v>5579</c:v>
                </c:pt>
                <c:pt idx="5">
                  <c:v>5622</c:v>
                </c:pt>
                <c:pt idx="6">
                  <c:v>5634</c:v>
                </c:pt>
                <c:pt idx="7">
                  <c:v>5666</c:v>
                </c:pt>
                <c:pt idx="8">
                  <c:v>5706</c:v>
                </c:pt>
                <c:pt idx="9">
                  <c:v>5752</c:v>
                </c:pt>
                <c:pt idx="10">
                  <c:v>5808</c:v>
                </c:pt>
                <c:pt idx="11">
                  <c:v>5872</c:v>
                </c:pt>
                <c:pt idx="12">
                  <c:v>5944</c:v>
                </c:pt>
              </c:numCache>
              <c:extLst/>
            </c:numRef>
          </c:val>
          <c:smooth val="0"/>
          <c:extLst>
            <c:ext xmlns:c16="http://schemas.microsoft.com/office/drawing/2014/chart" uri="{C3380CC4-5D6E-409C-BE32-E72D297353CC}">
              <c16:uniqueId val="{00000004-B601-4459-B3DD-0F07F5A41D16}"/>
            </c:ext>
          </c:extLst>
        </c:ser>
        <c:ser>
          <c:idx val="3"/>
          <c:order val="3"/>
          <c:tx>
            <c:strRef>
              <c:f>'NYISO Peak Demand Summer Values'!$B$5</c:f>
              <c:strCache>
                <c:ptCount val="1"/>
                <c:pt idx="0">
                  <c:v>2013</c:v>
                </c:pt>
              </c:strCache>
            </c:strRef>
          </c:tx>
          <c:spPr>
            <a:ln w="28575" cap="rnd">
              <a:solidFill>
                <a:schemeClr val="accent4"/>
              </a:solidFill>
              <a:round/>
            </a:ln>
            <a:effectLst/>
          </c:spPr>
          <c:marker>
            <c:symbol val="none"/>
          </c:marker>
          <c:dLbls>
            <c:dLbl>
              <c:idx val="12"/>
              <c:layout>
                <c:manualLayout>
                  <c:x val="-2.9459901800327391E-2"/>
                  <c:y val="-1.8706152851362706E-2"/>
                </c:manualLayout>
              </c:layout>
              <c:tx>
                <c:rich>
                  <a:bodyPr/>
                  <a:lstStyle/>
                  <a:p>
                    <a:r>
                      <a:rPr lang="en-US"/>
                      <a:t>2012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B601-4459-B3DD-0F07F5A41D16}"/>
                </c:ext>
              </c:extLst>
            </c:dLbl>
            <c:dLbl>
              <c:idx val="13"/>
              <c:layout>
                <c:manualLayout>
                  <c:x val="-1.9639934533551614E-2"/>
                  <c:y val="-3.4294613560831605E-2"/>
                </c:manualLayout>
              </c:layout>
              <c:tx>
                <c:rich>
                  <a:bodyPr/>
                  <a:lstStyle/>
                  <a:p>
                    <a:r>
                      <a:rPr lang="en-US"/>
                      <a:t>2013</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Values'!$C$5:$AB$5</c:f>
              <c:numCache>
                <c:formatCode>General</c:formatCode>
                <c:ptCount val="26"/>
                <c:pt idx="0">
                  <c:v>5832</c:v>
                </c:pt>
                <c:pt idx="1">
                  <c:v>5935</c:v>
                </c:pt>
                <c:pt idx="2">
                  <c:v>5109</c:v>
                </c:pt>
                <c:pt idx="3">
                  <c:v>5421</c:v>
                </c:pt>
                <c:pt idx="4">
                  <c:v>5471</c:v>
                </c:pt>
                <c:pt idx="5">
                  <c:v>5514</c:v>
                </c:pt>
                <c:pt idx="6">
                  <c:v>5592</c:v>
                </c:pt>
                <c:pt idx="7">
                  <c:v>5616</c:v>
                </c:pt>
                <c:pt idx="8">
                  <c:v>5663</c:v>
                </c:pt>
                <c:pt idx="9">
                  <c:v>5729</c:v>
                </c:pt>
                <c:pt idx="10">
                  <c:v>5802</c:v>
                </c:pt>
                <c:pt idx="11">
                  <c:v>5878</c:v>
                </c:pt>
                <c:pt idx="12">
                  <c:v>5958</c:v>
                </c:pt>
                <c:pt idx="13">
                  <c:v>6045</c:v>
                </c:pt>
              </c:numCache>
              <c:extLst/>
            </c:numRef>
          </c:val>
          <c:smooth val="0"/>
          <c:extLst>
            <c:ext xmlns:c16="http://schemas.microsoft.com/office/drawing/2014/chart" uri="{C3380CC4-5D6E-409C-BE32-E72D297353CC}">
              <c16:uniqueId val="{00000007-B601-4459-B3DD-0F07F5A41D16}"/>
            </c:ext>
          </c:extLst>
        </c:ser>
        <c:ser>
          <c:idx val="4"/>
          <c:order val="4"/>
          <c:tx>
            <c:strRef>
              <c:f>'NYISO Peak Demand Summer Values'!$B$6</c:f>
              <c:strCache>
                <c:ptCount val="1"/>
                <c:pt idx="0">
                  <c:v>2014</c:v>
                </c:pt>
              </c:strCache>
            </c:strRef>
          </c:tx>
          <c:spPr>
            <a:ln w="28575" cap="rnd">
              <a:solidFill>
                <a:schemeClr val="accent5"/>
              </a:solidFill>
              <a:round/>
            </a:ln>
            <a:effectLst/>
          </c:spPr>
          <c:marker>
            <c:symbol val="none"/>
          </c:marker>
          <c:dLbls>
            <c:dLbl>
              <c:idx val="14"/>
              <c:layout>
                <c:manualLayout>
                  <c:x val="-9.8199672667758971E-3"/>
                  <c:y val="-1.8706152851362678E-2"/>
                </c:manualLayout>
              </c:layout>
              <c:tx>
                <c:rich>
                  <a:bodyPr/>
                  <a:lstStyle/>
                  <a:p>
                    <a:fld id="{12A6D79E-3E2F-4F61-998A-26D04B452D73}" type="SERIESNAME">
                      <a:rPr lang="en-US"/>
                      <a:pPr/>
                      <a:t>[SERIES NAME]</a:t>
                    </a:fld>
                    <a:endParaRPr lang="en-US"/>
                  </a:p>
                </c:rich>
              </c:tx>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8-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Values'!$C$6:$AB$6</c:f>
              <c:numCache>
                <c:formatCode>General</c:formatCode>
                <c:ptCount val="26"/>
                <c:pt idx="0">
                  <c:v>5832</c:v>
                </c:pt>
                <c:pt idx="1">
                  <c:v>5935</c:v>
                </c:pt>
                <c:pt idx="2">
                  <c:v>5109</c:v>
                </c:pt>
                <c:pt idx="3">
                  <c:v>5653</c:v>
                </c:pt>
                <c:pt idx="4">
                  <c:v>5402</c:v>
                </c:pt>
                <c:pt idx="5">
                  <c:v>5448</c:v>
                </c:pt>
                <c:pt idx="6">
                  <c:v>5492</c:v>
                </c:pt>
                <c:pt idx="7">
                  <c:v>5532</c:v>
                </c:pt>
                <c:pt idx="8">
                  <c:v>5570</c:v>
                </c:pt>
                <c:pt idx="9">
                  <c:v>5609</c:v>
                </c:pt>
                <c:pt idx="10">
                  <c:v>5649</c:v>
                </c:pt>
                <c:pt idx="11">
                  <c:v>5690</c:v>
                </c:pt>
                <c:pt idx="12">
                  <c:v>5731</c:v>
                </c:pt>
                <c:pt idx="13">
                  <c:v>5777</c:v>
                </c:pt>
                <c:pt idx="14">
                  <c:v>5821</c:v>
                </c:pt>
              </c:numCache>
              <c:extLst/>
            </c:numRef>
          </c:val>
          <c:smooth val="0"/>
          <c:extLst>
            <c:ext xmlns:c16="http://schemas.microsoft.com/office/drawing/2014/chart" uri="{C3380CC4-5D6E-409C-BE32-E72D297353CC}">
              <c16:uniqueId val="{00000009-B601-4459-B3DD-0F07F5A41D16}"/>
            </c:ext>
          </c:extLst>
        </c:ser>
        <c:ser>
          <c:idx val="5"/>
          <c:order val="5"/>
          <c:tx>
            <c:strRef>
              <c:f>'NYISO Peak Demand Summer Values'!$B$7</c:f>
              <c:strCache>
                <c:ptCount val="1"/>
                <c:pt idx="0">
                  <c:v>2015</c:v>
                </c:pt>
              </c:strCache>
            </c:strRef>
          </c:tx>
          <c:spPr>
            <a:ln w="28575" cap="rnd">
              <a:solidFill>
                <a:schemeClr val="accent6"/>
              </a:solidFill>
              <a:round/>
            </a:ln>
            <a:effectLst/>
          </c:spPr>
          <c:marker>
            <c:symbol val="none"/>
          </c:marker>
          <c:dLbls>
            <c:dLbl>
              <c:idx val="15"/>
              <c:layout>
                <c:manualLayout>
                  <c:x val="-9.8199672667757774E-3"/>
                  <c:y val="-1.8706152851362734E-2"/>
                </c:manualLayout>
              </c:layout>
              <c:tx>
                <c:rich>
                  <a:bodyPr/>
                  <a:lstStyle/>
                  <a:p>
                    <a:r>
                      <a:rPr lang="en-US"/>
                      <a:t>2015</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Values'!$C$7:$AB$7</c:f>
              <c:numCache>
                <c:formatCode>General</c:formatCode>
                <c:ptCount val="26"/>
                <c:pt idx="0">
                  <c:v>5832</c:v>
                </c:pt>
                <c:pt idx="1">
                  <c:v>5935</c:v>
                </c:pt>
                <c:pt idx="2">
                  <c:v>5109</c:v>
                </c:pt>
                <c:pt idx="3">
                  <c:v>5653</c:v>
                </c:pt>
                <c:pt idx="4">
                  <c:v>5017</c:v>
                </c:pt>
                <c:pt idx="5">
                  <c:v>5464</c:v>
                </c:pt>
                <c:pt idx="6">
                  <c:v>5431</c:v>
                </c:pt>
                <c:pt idx="7">
                  <c:v>5411</c:v>
                </c:pt>
                <c:pt idx="8">
                  <c:v>5388</c:v>
                </c:pt>
                <c:pt idx="9">
                  <c:v>5396</c:v>
                </c:pt>
                <c:pt idx="10">
                  <c:v>5394</c:v>
                </c:pt>
                <c:pt idx="11">
                  <c:v>5440</c:v>
                </c:pt>
                <c:pt idx="12">
                  <c:v>5492</c:v>
                </c:pt>
                <c:pt idx="13">
                  <c:v>5548</c:v>
                </c:pt>
                <c:pt idx="14">
                  <c:v>5608</c:v>
                </c:pt>
                <c:pt idx="15">
                  <c:v>5673</c:v>
                </c:pt>
              </c:numCache>
              <c:extLst/>
            </c:numRef>
          </c:val>
          <c:smooth val="0"/>
          <c:extLst>
            <c:ext xmlns:c16="http://schemas.microsoft.com/office/drawing/2014/chart" uri="{C3380CC4-5D6E-409C-BE32-E72D297353CC}">
              <c16:uniqueId val="{0000000B-B601-4459-B3DD-0F07F5A41D16}"/>
            </c:ext>
          </c:extLst>
        </c:ser>
        <c:ser>
          <c:idx val="6"/>
          <c:order val="6"/>
          <c:tx>
            <c:strRef>
              <c:f>'NYISO Peak Demand Summer Values'!$B$8</c:f>
              <c:strCache>
                <c:ptCount val="1"/>
                <c:pt idx="0">
                  <c:v>2016</c:v>
                </c:pt>
              </c:strCache>
            </c:strRef>
          </c:tx>
          <c:spPr>
            <a:ln w="28575" cap="rnd">
              <a:solidFill>
                <a:schemeClr val="accent1">
                  <a:lumMod val="60000"/>
                </a:schemeClr>
              </a:solidFill>
              <a:round/>
            </a:ln>
            <a:effectLst/>
          </c:spPr>
          <c:marker>
            <c:symbol val="none"/>
          </c:marker>
          <c:dLbls>
            <c:dLbl>
              <c:idx val="16"/>
              <c:layout>
                <c:manualLayout>
                  <c:x val="-4.9099836333878887E-3"/>
                  <c:y val="-1.2470768567575117E-2"/>
                </c:manualLayout>
              </c:layout>
              <c:tx>
                <c:rich>
                  <a:bodyPr/>
                  <a:lstStyle/>
                  <a:p>
                    <a:r>
                      <a:rPr lang="en-US"/>
                      <a:t>2016</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Values'!$C$8:$AB$8</c:f>
              <c:numCache>
                <c:formatCode>General</c:formatCode>
                <c:ptCount val="26"/>
                <c:pt idx="0">
                  <c:v>5832</c:v>
                </c:pt>
                <c:pt idx="1">
                  <c:v>5935</c:v>
                </c:pt>
                <c:pt idx="2">
                  <c:v>5109</c:v>
                </c:pt>
                <c:pt idx="3">
                  <c:v>5653</c:v>
                </c:pt>
                <c:pt idx="4">
                  <c:v>5017</c:v>
                </c:pt>
                <c:pt idx="5">
                  <c:v>5126</c:v>
                </c:pt>
                <c:pt idx="6">
                  <c:v>5438</c:v>
                </c:pt>
                <c:pt idx="7">
                  <c:v>5381</c:v>
                </c:pt>
                <c:pt idx="8">
                  <c:v>5354</c:v>
                </c:pt>
                <c:pt idx="9">
                  <c:v>5348</c:v>
                </c:pt>
                <c:pt idx="10">
                  <c:v>5340</c:v>
                </c:pt>
                <c:pt idx="11">
                  <c:v>5370</c:v>
                </c:pt>
                <c:pt idx="12">
                  <c:v>5414</c:v>
                </c:pt>
                <c:pt idx="13">
                  <c:v>5464</c:v>
                </c:pt>
                <c:pt idx="14">
                  <c:v>5501</c:v>
                </c:pt>
                <c:pt idx="15">
                  <c:v>5550</c:v>
                </c:pt>
                <c:pt idx="16">
                  <c:v>5595</c:v>
                </c:pt>
              </c:numCache>
              <c:extLst/>
            </c:numRef>
          </c:val>
          <c:smooth val="0"/>
          <c:extLst>
            <c:ext xmlns:c16="http://schemas.microsoft.com/office/drawing/2014/chart" uri="{C3380CC4-5D6E-409C-BE32-E72D297353CC}">
              <c16:uniqueId val="{0000000D-B601-4459-B3DD-0F07F5A41D16}"/>
            </c:ext>
          </c:extLst>
        </c:ser>
        <c:ser>
          <c:idx val="7"/>
          <c:order val="7"/>
          <c:tx>
            <c:strRef>
              <c:f>'NYISO Peak Demand Summer Values'!$B$9</c:f>
              <c:strCache>
                <c:ptCount val="1"/>
                <c:pt idx="0">
                  <c:v>2017</c:v>
                </c:pt>
              </c:strCache>
            </c:strRef>
          </c:tx>
          <c:spPr>
            <a:ln w="28575" cap="rnd">
              <a:solidFill>
                <a:schemeClr val="accent2">
                  <a:lumMod val="60000"/>
                </a:schemeClr>
              </a:solidFill>
              <a:round/>
            </a:ln>
            <a:effectLst/>
          </c:spPr>
          <c:marker>
            <c:symbol val="none"/>
          </c:marker>
          <c:dLbls>
            <c:dLbl>
              <c:idx val="17"/>
              <c:layout>
                <c:manualLayout>
                  <c:x val="-8.1833060556466015E-3"/>
                  <c:y val="-2.4941537135150293E-2"/>
                </c:manualLayout>
              </c:layout>
              <c:tx>
                <c:rich>
                  <a:bodyPr/>
                  <a:lstStyle/>
                  <a:p>
                    <a:r>
                      <a:rPr lang="en-US"/>
                      <a:t>2017</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Values'!$C$9:$AB$9</c:f>
              <c:numCache>
                <c:formatCode>General</c:formatCode>
                <c:ptCount val="26"/>
                <c:pt idx="0">
                  <c:v>5832</c:v>
                </c:pt>
                <c:pt idx="1">
                  <c:v>5935</c:v>
                </c:pt>
                <c:pt idx="2">
                  <c:v>5109</c:v>
                </c:pt>
                <c:pt idx="3">
                  <c:v>5653</c:v>
                </c:pt>
                <c:pt idx="4">
                  <c:v>5017</c:v>
                </c:pt>
                <c:pt idx="5">
                  <c:v>5126</c:v>
                </c:pt>
                <c:pt idx="6">
                  <c:v>5169</c:v>
                </c:pt>
                <c:pt idx="7">
                  <c:v>5427</c:v>
                </c:pt>
                <c:pt idx="8">
                  <c:v>5305</c:v>
                </c:pt>
                <c:pt idx="9">
                  <c:v>5229</c:v>
                </c:pt>
                <c:pt idx="10">
                  <c:v>5174</c:v>
                </c:pt>
                <c:pt idx="11">
                  <c:v>5172</c:v>
                </c:pt>
                <c:pt idx="12">
                  <c:v>5177</c:v>
                </c:pt>
                <c:pt idx="13">
                  <c:v>5198</c:v>
                </c:pt>
                <c:pt idx="14">
                  <c:v>5206</c:v>
                </c:pt>
                <c:pt idx="15">
                  <c:v>5226</c:v>
                </c:pt>
                <c:pt idx="16">
                  <c:v>5238</c:v>
                </c:pt>
                <c:pt idx="17">
                  <c:v>5269</c:v>
                </c:pt>
              </c:numCache>
              <c:extLst/>
            </c:numRef>
          </c:val>
          <c:smooth val="0"/>
          <c:extLst>
            <c:ext xmlns:c16="http://schemas.microsoft.com/office/drawing/2014/chart" uri="{C3380CC4-5D6E-409C-BE32-E72D297353CC}">
              <c16:uniqueId val="{0000000F-B601-4459-B3DD-0F07F5A41D16}"/>
            </c:ext>
          </c:extLst>
        </c:ser>
        <c:ser>
          <c:idx val="8"/>
          <c:order val="8"/>
          <c:tx>
            <c:strRef>
              <c:f>'NYISO Peak Demand Summer Values'!$B$10</c:f>
              <c:strCache>
                <c:ptCount val="1"/>
                <c:pt idx="0">
                  <c:v>2018</c:v>
                </c:pt>
              </c:strCache>
            </c:strRef>
          </c:tx>
          <c:spPr>
            <a:ln w="28575" cap="rnd">
              <a:solidFill>
                <a:schemeClr val="accent3">
                  <a:lumMod val="60000"/>
                </a:schemeClr>
              </a:solidFill>
              <a:round/>
            </a:ln>
            <a:effectLst/>
          </c:spPr>
          <c:marker>
            <c:symbol val="none"/>
          </c:marker>
          <c:dLbls>
            <c:dLbl>
              <c:idx val="25"/>
              <c:layout>
                <c:manualLayout>
                  <c:x val="-3.2733224222587123E-3"/>
                  <c:y val="-1.5588460709468897E-2"/>
                </c:manualLayout>
              </c:layout>
              <c:tx>
                <c:rich>
                  <a:bodyPr/>
                  <a:lstStyle/>
                  <a:p>
                    <a:fld id="{00690C7F-DD88-4EBD-A060-F2EEF487EE3F}" type="SERIESNAME">
                      <a:rPr lang="en-US"/>
                      <a:pPr/>
                      <a:t>[SERIES NAME]</a:t>
                    </a:fld>
                    <a:endParaRPr lang="en-US"/>
                  </a:p>
                </c:rich>
              </c:tx>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10-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Values'!$C$10:$AB$10</c:f>
              <c:numCache>
                <c:formatCode>General</c:formatCode>
                <c:ptCount val="26"/>
                <c:pt idx="0">
                  <c:v>5832</c:v>
                </c:pt>
                <c:pt idx="1">
                  <c:v>5935</c:v>
                </c:pt>
                <c:pt idx="2">
                  <c:v>5109</c:v>
                </c:pt>
                <c:pt idx="3">
                  <c:v>5653</c:v>
                </c:pt>
                <c:pt idx="4">
                  <c:v>5017</c:v>
                </c:pt>
                <c:pt idx="5">
                  <c:v>5126</c:v>
                </c:pt>
                <c:pt idx="6">
                  <c:v>5169</c:v>
                </c:pt>
                <c:pt idx="7">
                  <c:v>4972</c:v>
                </c:pt>
                <c:pt idx="8">
                  <c:v>5322</c:v>
                </c:pt>
                <c:pt idx="9">
                  <c:v>5270</c:v>
                </c:pt>
                <c:pt idx="10">
                  <c:v>5225</c:v>
                </c:pt>
                <c:pt idx="11">
                  <c:v>5193</c:v>
                </c:pt>
                <c:pt idx="12">
                  <c:v>5178</c:v>
                </c:pt>
                <c:pt idx="13">
                  <c:v>5176</c:v>
                </c:pt>
                <c:pt idx="14">
                  <c:v>5184</c:v>
                </c:pt>
                <c:pt idx="15">
                  <c:v>5198</c:v>
                </c:pt>
                <c:pt idx="16">
                  <c:v>5215</c:v>
                </c:pt>
                <c:pt idx="17">
                  <c:v>5234</c:v>
                </c:pt>
                <c:pt idx="18">
                  <c:v>5253</c:v>
                </c:pt>
                <c:pt idx="19">
                  <c:v>5271</c:v>
                </c:pt>
                <c:pt idx="20">
                  <c:v>5287</c:v>
                </c:pt>
                <c:pt idx="21">
                  <c:v>5300</c:v>
                </c:pt>
                <c:pt idx="22">
                  <c:v>5313</c:v>
                </c:pt>
                <c:pt idx="23">
                  <c:v>5324</c:v>
                </c:pt>
                <c:pt idx="24">
                  <c:v>5337</c:v>
                </c:pt>
                <c:pt idx="25">
                  <c:v>5349</c:v>
                </c:pt>
              </c:numCache>
              <c:extLst/>
            </c:numRef>
          </c:val>
          <c:smooth val="0"/>
          <c:extLst>
            <c:ext xmlns:c16="http://schemas.microsoft.com/office/drawing/2014/chart" uri="{C3380CC4-5D6E-409C-BE32-E72D297353CC}">
              <c16:uniqueId val="{00000011-B601-4459-B3DD-0F07F5A41D16}"/>
            </c:ext>
          </c:extLst>
        </c:ser>
        <c:ser>
          <c:idx val="9"/>
          <c:order val="9"/>
          <c:tx>
            <c:strRef>
              <c:f>'NYISO Peak Demand Summer Values'!$B$11</c:f>
              <c:strCache>
                <c:ptCount val="1"/>
                <c:pt idx="0">
                  <c:v>2019</c:v>
                </c:pt>
              </c:strCache>
            </c:strRef>
          </c:tx>
          <c:spPr>
            <a:ln w="28575" cap="rnd">
              <a:solidFill>
                <a:schemeClr val="accent4">
                  <a:lumMod val="60000"/>
                </a:schemeClr>
              </a:solidFill>
              <a:round/>
            </a:ln>
            <a:effectLst/>
          </c:spPr>
          <c:marker>
            <c:symbol val="none"/>
          </c:marker>
          <c:dLbls>
            <c:dLbl>
              <c:idx val="25"/>
              <c:layout>
                <c:manualLayout>
                  <c:x val="0"/>
                  <c:y val="-1.2470768567575117E-2"/>
                </c:manualLayout>
              </c:layout>
              <c:tx>
                <c:rich>
                  <a:bodyPr/>
                  <a:lstStyle/>
                  <a:p>
                    <a:r>
                      <a:rPr lang="en-US"/>
                      <a:t>2019</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Values'!$C$11:$AB$11</c:f>
              <c:numCache>
                <c:formatCode>General</c:formatCode>
                <c:ptCount val="26"/>
                <c:pt idx="0">
                  <c:v>5832</c:v>
                </c:pt>
                <c:pt idx="1">
                  <c:v>5935</c:v>
                </c:pt>
                <c:pt idx="2">
                  <c:v>5109</c:v>
                </c:pt>
                <c:pt idx="3">
                  <c:v>5653</c:v>
                </c:pt>
                <c:pt idx="4">
                  <c:v>5017</c:v>
                </c:pt>
                <c:pt idx="5">
                  <c:v>5126</c:v>
                </c:pt>
                <c:pt idx="6">
                  <c:v>5169</c:v>
                </c:pt>
                <c:pt idx="7">
                  <c:v>4972</c:v>
                </c:pt>
                <c:pt idx="8">
                  <c:v>5394</c:v>
                </c:pt>
                <c:pt idx="9">
                  <c:v>5214</c:v>
                </c:pt>
                <c:pt idx="10">
                  <c:v>5108</c:v>
                </c:pt>
                <c:pt idx="11">
                  <c:v>5031</c:v>
                </c:pt>
                <c:pt idx="12">
                  <c:v>5010</c:v>
                </c:pt>
                <c:pt idx="13">
                  <c:v>4944</c:v>
                </c:pt>
                <c:pt idx="14">
                  <c:v>4870</c:v>
                </c:pt>
                <c:pt idx="15">
                  <c:v>4799</c:v>
                </c:pt>
                <c:pt idx="16">
                  <c:v>4734</c:v>
                </c:pt>
                <c:pt idx="17">
                  <c:v>4696</c:v>
                </c:pt>
                <c:pt idx="18">
                  <c:v>4706</c:v>
                </c:pt>
                <c:pt idx="19">
                  <c:v>4791</c:v>
                </c:pt>
                <c:pt idx="20">
                  <c:v>4809</c:v>
                </c:pt>
                <c:pt idx="21">
                  <c:v>4833</c:v>
                </c:pt>
                <c:pt idx="22">
                  <c:v>4852</c:v>
                </c:pt>
                <c:pt idx="23">
                  <c:v>4878</c:v>
                </c:pt>
                <c:pt idx="24">
                  <c:v>4903</c:v>
                </c:pt>
                <c:pt idx="25">
                  <c:v>4941</c:v>
                </c:pt>
              </c:numCache>
              <c:extLst/>
            </c:numRef>
          </c:val>
          <c:smooth val="0"/>
          <c:extLst>
            <c:ext xmlns:c16="http://schemas.microsoft.com/office/drawing/2014/chart" uri="{C3380CC4-5D6E-409C-BE32-E72D297353CC}">
              <c16:uniqueId val="{00000013-B601-4459-B3DD-0F07F5A41D16}"/>
            </c:ext>
          </c:extLst>
        </c:ser>
        <c:ser>
          <c:idx val="10"/>
          <c:order val="10"/>
          <c:tx>
            <c:strRef>
              <c:f>'NYISO Peak Demand Summer Values'!$B$12</c:f>
              <c:strCache>
                <c:ptCount val="1"/>
                <c:pt idx="0">
                  <c:v>2020</c:v>
                </c:pt>
              </c:strCache>
            </c:strRef>
          </c:tx>
          <c:spPr>
            <a:ln w="28575" cap="rnd">
              <a:solidFill>
                <a:schemeClr val="accent5">
                  <a:lumMod val="60000"/>
                </a:schemeClr>
              </a:solidFill>
              <a:round/>
            </a:ln>
            <a:effectLst/>
          </c:spPr>
          <c:marker>
            <c:symbol val="none"/>
          </c:marker>
          <c:dLbls>
            <c:dLbl>
              <c:idx val="25"/>
              <c:layout>
                <c:manualLayout>
                  <c:x val="0"/>
                  <c:y val="-1.2470768567575117E-2"/>
                </c:manualLayout>
              </c:layout>
              <c:tx>
                <c:rich>
                  <a:bodyPr/>
                  <a:lstStyle/>
                  <a:p>
                    <a:r>
                      <a:rPr lang="en-US"/>
                      <a:t>2020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4-B601-4459-B3DD-0F07F5A41D1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Values'!$C$12:$AB$12</c:f>
              <c:numCache>
                <c:formatCode>General</c:formatCode>
                <c:ptCount val="26"/>
                <c:pt idx="0">
                  <c:v>5832</c:v>
                </c:pt>
                <c:pt idx="1">
                  <c:v>5935</c:v>
                </c:pt>
                <c:pt idx="2">
                  <c:v>5109</c:v>
                </c:pt>
                <c:pt idx="3">
                  <c:v>5653</c:v>
                </c:pt>
                <c:pt idx="4">
                  <c:v>5017</c:v>
                </c:pt>
                <c:pt idx="5">
                  <c:v>5126</c:v>
                </c:pt>
                <c:pt idx="6">
                  <c:v>5169</c:v>
                </c:pt>
                <c:pt idx="7">
                  <c:v>4972</c:v>
                </c:pt>
                <c:pt idx="8">
                  <c:v>5394</c:v>
                </c:pt>
                <c:pt idx="9">
                  <c:v>5305</c:v>
                </c:pt>
                <c:pt idx="10">
                  <c:v>5115</c:v>
                </c:pt>
                <c:pt idx="11">
                  <c:v>5029</c:v>
                </c:pt>
                <c:pt idx="12">
                  <c:v>4958</c:v>
                </c:pt>
                <c:pt idx="13">
                  <c:v>4832</c:v>
                </c:pt>
                <c:pt idx="14">
                  <c:v>4749</c:v>
                </c:pt>
                <c:pt idx="15">
                  <c:v>4666</c:v>
                </c:pt>
                <c:pt idx="16">
                  <c:v>4591</c:v>
                </c:pt>
                <c:pt idx="17">
                  <c:v>4551</c:v>
                </c:pt>
                <c:pt idx="18">
                  <c:v>4558</c:v>
                </c:pt>
                <c:pt idx="19">
                  <c:v>4570</c:v>
                </c:pt>
                <c:pt idx="20">
                  <c:v>4589</c:v>
                </c:pt>
                <c:pt idx="21">
                  <c:v>4616</c:v>
                </c:pt>
                <c:pt idx="22">
                  <c:v>4657</c:v>
                </c:pt>
                <c:pt idx="23">
                  <c:v>4688</c:v>
                </c:pt>
                <c:pt idx="24">
                  <c:v>4732</c:v>
                </c:pt>
                <c:pt idx="25">
                  <c:v>4779</c:v>
                </c:pt>
              </c:numCache>
              <c:extLst/>
            </c:numRef>
          </c:val>
          <c:smooth val="0"/>
          <c:extLst>
            <c:ext xmlns:c16="http://schemas.microsoft.com/office/drawing/2014/chart" uri="{C3380CC4-5D6E-409C-BE32-E72D297353CC}">
              <c16:uniqueId val="{00000015-B601-4459-B3DD-0F07F5A41D16}"/>
            </c:ext>
          </c:extLst>
        </c:ser>
        <c:ser>
          <c:idx val="12"/>
          <c:order val="11"/>
          <c:tx>
            <c:strRef>
              <c:f>'NYISO Peak Demand Summer Values'!$B$13</c:f>
              <c:strCache>
                <c:ptCount val="1"/>
                <c:pt idx="0">
                  <c:v>2021</c:v>
                </c:pt>
              </c:strCache>
            </c:strRef>
          </c:tx>
          <c:spPr>
            <a:ln w="28575" cap="rnd">
              <a:solidFill>
                <a:srgbClr val="FF0066"/>
              </a:solidFill>
              <a:round/>
            </a:ln>
            <a:effectLst/>
          </c:spPr>
          <c:marker>
            <c:symbol val="none"/>
          </c:marker>
          <c:dLbls>
            <c:dLbl>
              <c:idx val="24"/>
              <c:layout>
                <c:manualLayout>
                  <c:x val="3.6252856054836253E-3"/>
                  <c:y val="-3.760541747453152E-2"/>
                </c:manualLayout>
              </c:layout>
              <c:dLblPos val="r"/>
              <c:showLegendKey val="0"/>
              <c:showVal val="0"/>
              <c:showCatName val="0"/>
              <c:showSerName val="1"/>
              <c:showPercent val="0"/>
              <c:showBubbleSize val="0"/>
              <c:extLst>
                <c:ext xmlns:c15="http://schemas.microsoft.com/office/drawing/2012/chart" uri="{CE6537A1-D6FC-4f65-9D91-7224C49458BB}">
                  <c15:layout/>
                </c:ext>
                <c:ext xmlns:c16="http://schemas.microsoft.com/office/drawing/2014/chart" uri="{C3380CC4-5D6E-409C-BE32-E72D297353CC}">
                  <c16:uniqueId val="{00000016-B601-4459-B3DD-0F07F5A41D1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Values'!$C$13:$AB$13</c:f>
              <c:numCache>
                <c:formatCode>General</c:formatCode>
                <c:ptCount val="26"/>
                <c:pt idx="0">
                  <c:v>5832</c:v>
                </c:pt>
                <c:pt idx="1">
                  <c:v>5935</c:v>
                </c:pt>
                <c:pt idx="2">
                  <c:v>5109</c:v>
                </c:pt>
                <c:pt idx="3">
                  <c:v>5653</c:v>
                </c:pt>
                <c:pt idx="4">
                  <c:v>5017</c:v>
                </c:pt>
                <c:pt idx="5">
                  <c:v>5126</c:v>
                </c:pt>
                <c:pt idx="6">
                  <c:v>5169</c:v>
                </c:pt>
                <c:pt idx="7">
                  <c:v>4972</c:v>
                </c:pt>
                <c:pt idx="8">
                  <c:v>5394</c:v>
                </c:pt>
                <c:pt idx="9">
                  <c:v>5305</c:v>
                </c:pt>
                <c:pt idx="10">
                  <c:v>5326</c:v>
                </c:pt>
                <c:pt idx="11">
                  <c:v>5231</c:v>
                </c:pt>
                <c:pt idx="12">
                  <c:v>5136</c:v>
                </c:pt>
                <c:pt idx="13">
                  <c:v>5039</c:v>
                </c:pt>
                <c:pt idx="14">
                  <c:v>4919</c:v>
                </c:pt>
                <c:pt idx="15">
                  <c:v>4826</c:v>
                </c:pt>
                <c:pt idx="16">
                  <c:v>4746</c:v>
                </c:pt>
                <c:pt idx="17">
                  <c:v>4695</c:v>
                </c:pt>
                <c:pt idx="18">
                  <c:v>4676</c:v>
                </c:pt>
                <c:pt idx="19">
                  <c:v>4689</c:v>
                </c:pt>
                <c:pt idx="20">
                  <c:v>4729</c:v>
                </c:pt>
                <c:pt idx="21">
                  <c:v>4771</c:v>
                </c:pt>
                <c:pt idx="22">
                  <c:v>4830</c:v>
                </c:pt>
                <c:pt idx="23">
                  <c:v>4901</c:v>
                </c:pt>
                <c:pt idx="24">
                  <c:v>4966</c:v>
                </c:pt>
                <c:pt idx="25">
                  <c:v>5031</c:v>
                </c:pt>
              </c:numCache>
              <c:extLst/>
            </c:numRef>
          </c:val>
          <c:smooth val="0"/>
          <c:extLst>
            <c:ext xmlns:c16="http://schemas.microsoft.com/office/drawing/2014/chart" uri="{C3380CC4-5D6E-409C-BE32-E72D297353CC}">
              <c16:uniqueId val="{00000017-B601-4459-B3DD-0F07F5A41D16}"/>
            </c:ext>
          </c:extLst>
        </c:ser>
        <c:ser>
          <c:idx val="13"/>
          <c:order val="12"/>
          <c:tx>
            <c:strRef>
              <c:f>'NYISO Peak Demand Summer Values'!$B$14</c:f>
              <c:strCache>
                <c:ptCount val="1"/>
                <c:pt idx="0">
                  <c:v>2022</c:v>
                </c:pt>
              </c:strCache>
            </c:strRef>
          </c:tx>
          <c:spPr>
            <a:ln w="28575" cap="rnd">
              <a:solidFill>
                <a:schemeClr val="accent6">
                  <a:lumMod val="75000"/>
                </a:schemeClr>
              </a:solidFill>
              <a:round/>
            </a:ln>
            <a:effectLst/>
          </c:spPr>
          <c:marker>
            <c:symbol val="none"/>
          </c:marker>
          <c:dLbls>
            <c:dLbl>
              <c:idx val="0"/>
              <c:delete val="1"/>
              <c:extLst>
                <c:ext xmlns:c15="http://schemas.microsoft.com/office/drawing/2012/chart" uri="{CE6537A1-D6FC-4f65-9D91-7224C49458BB}"/>
                <c:ext xmlns:c16="http://schemas.microsoft.com/office/drawing/2014/chart" uri="{C3380CC4-5D6E-409C-BE32-E72D297353CC}">
                  <c16:uniqueId val="{00000018-B601-4459-B3DD-0F07F5A41D16}"/>
                </c:ext>
              </c:extLst>
            </c:dLbl>
            <c:dLbl>
              <c:idx val="1"/>
              <c:delete val="1"/>
              <c:extLst>
                <c:ext xmlns:c15="http://schemas.microsoft.com/office/drawing/2012/chart" uri="{CE6537A1-D6FC-4f65-9D91-7224C49458BB}"/>
                <c:ext xmlns:c16="http://schemas.microsoft.com/office/drawing/2014/chart" uri="{C3380CC4-5D6E-409C-BE32-E72D297353CC}">
                  <c16:uniqueId val="{00000019-B601-4459-B3DD-0F07F5A41D16}"/>
                </c:ext>
              </c:extLst>
            </c:dLbl>
            <c:dLbl>
              <c:idx val="2"/>
              <c:delete val="1"/>
              <c:extLst>
                <c:ext xmlns:c15="http://schemas.microsoft.com/office/drawing/2012/chart" uri="{CE6537A1-D6FC-4f65-9D91-7224C49458BB}"/>
                <c:ext xmlns:c16="http://schemas.microsoft.com/office/drawing/2014/chart" uri="{C3380CC4-5D6E-409C-BE32-E72D297353CC}">
                  <c16:uniqueId val="{0000001A-B601-4459-B3DD-0F07F5A41D16}"/>
                </c:ext>
              </c:extLst>
            </c:dLbl>
            <c:dLbl>
              <c:idx val="3"/>
              <c:delete val="1"/>
              <c:extLst>
                <c:ext xmlns:c15="http://schemas.microsoft.com/office/drawing/2012/chart" uri="{CE6537A1-D6FC-4f65-9D91-7224C49458BB}"/>
                <c:ext xmlns:c16="http://schemas.microsoft.com/office/drawing/2014/chart" uri="{C3380CC4-5D6E-409C-BE32-E72D297353CC}">
                  <c16:uniqueId val="{0000001B-B601-4459-B3DD-0F07F5A41D16}"/>
                </c:ext>
              </c:extLst>
            </c:dLbl>
            <c:dLbl>
              <c:idx val="4"/>
              <c:delete val="1"/>
              <c:extLst>
                <c:ext xmlns:c15="http://schemas.microsoft.com/office/drawing/2012/chart" uri="{CE6537A1-D6FC-4f65-9D91-7224C49458BB}"/>
                <c:ext xmlns:c16="http://schemas.microsoft.com/office/drawing/2014/chart" uri="{C3380CC4-5D6E-409C-BE32-E72D297353CC}">
                  <c16:uniqueId val="{0000001C-B601-4459-B3DD-0F07F5A41D16}"/>
                </c:ext>
              </c:extLst>
            </c:dLbl>
            <c:dLbl>
              <c:idx val="5"/>
              <c:delete val="1"/>
              <c:extLst>
                <c:ext xmlns:c15="http://schemas.microsoft.com/office/drawing/2012/chart" uri="{CE6537A1-D6FC-4f65-9D91-7224C49458BB}"/>
                <c:ext xmlns:c16="http://schemas.microsoft.com/office/drawing/2014/chart" uri="{C3380CC4-5D6E-409C-BE32-E72D297353CC}">
                  <c16:uniqueId val="{0000001D-B601-4459-B3DD-0F07F5A41D16}"/>
                </c:ext>
              </c:extLst>
            </c:dLbl>
            <c:dLbl>
              <c:idx val="6"/>
              <c:delete val="1"/>
              <c:extLst>
                <c:ext xmlns:c15="http://schemas.microsoft.com/office/drawing/2012/chart" uri="{CE6537A1-D6FC-4f65-9D91-7224C49458BB}"/>
                <c:ext xmlns:c16="http://schemas.microsoft.com/office/drawing/2014/chart" uri="{C3380CC4-5D6E-409C-BE32-E72D297353CC}">
                  <c16:uniqueId val="{0000001E-B601-4459-B3DD-0F07F5A41D16}"/>
                </c:ext>
              </c:extLst>
            </c:dLbl>
            <c:dLbl>
              <c:idx val="7"/>
              <c:delete val="1"/>
              <c:extLst>
                <c:ext xmlns:c15="http://schemas.microsoft.com/office/drawing/2012/chart" uri="{CE6537A1-D6FC-4f65-9D91-7224C49458BB}"/>
                <c:ext xmlns:c16="http://schemas.microsoft.com/office/drawing/2014/chart" uri="{C3380CC4-5D6E-409C-BE32-E72D297353CC}">
                  <c16:uniqueId val="{0000001F-B601-4459-B3DD-0F07F5A41D16}"/>
                </c:ext>
              </c:extLst>
            </c:dLbl>
            <c:dLbl>
              <c:idx val="8"/>
              <c:delete val="1"/>
              <c:extLst>
                <c:ext xmlns:c15="http://schemas.microsoft.com/office/drawing/2012/chart" uri="{CE6537A1-D6FC-4f65-9D91-7224C49458BB}"/>
                <c:ext xmlns:c16="http://schemas.microsoft.com/office/drawing/2014/chart" uri="{C3380CC4-5D6E-409C-BE32-E72D297353CC}">
                  <c16:uniqueId val="{00000020-B601-4459-B3DD-0F07F5A41D16}"/>
                </c:ext>
              </c:extLst>
            </c:dLbl>
            <c:dLbl>
              <c:idx val="9"/>
              <c:delete val="1"/>
              <c:extLst>
                <c:ext xmlns:c15="http://schemas.microsoft.com/office/drawing/2012/chart" uri="{CE6537A1-D6FC-4f65-9D91-7224C49458BB}"/>
                <c:ext xmlns:c16="http://schemas.microsoft.com/office/drawing/2014/chart" uri="{C3380CC4-5D6E-409C-BE32-E72D297353CC}">
                  <c16:uniqueId val="{00000021-B601-4459-B3DD-0F07F5A41D16}"/>
                </c:ext>
              </c:extLst>
            </c:dLbl>
            <c:dLbl>
              <c:idx val="10"/>
              <c:delete val="1"/>
              <c:extLst>
                <c:ext xmlns:c15="http://schemas.microsoft.com/office/drawing/2012/chart" uri="{CE6537A1-D6FC-4f65-9D91-7224C49458BB}"/>
                <c:ext xmlns:c16="http://schemas.microsoft.com/office/drawing/2014/chart" uri="{C3380CC4-5D6E-409C-BE32-E72D297353CC}">
                  <c16:uniqueId val="{00000022-B601-4459-B3DD-0F07F5A41D16}"/>
                </c:ext>
              </c:extLst>
            </c:dLbl>
            <c:dLbl>
              <c:idx val="11"/>
              <c:delete val="1"/>
              <c:extLst>
                <c:ext xmlns:c15="http://schemas.microsoft.com/office/drawing/2012/chart" uri="{CE6537A1-D6FC-4f65-9D91-7224C49458BB}"/>
                <c:ext xmlns:c16="http://schemas.microsoft.com/office/drawing/2014/chart" uri="{C3380CC4-5D6E-409C-BE32-E72D297353CC}">
                  <c16:uniqueId val="{00000023-B601-4459-B3DD-0F07F5A41D16}"/>
                </c:ext>
              </c:extLst>
            </c:dLbl>
            <c:dLbl>
              <c:idx val="12"/>
              <c:delete val="1"/>
              <c:extLst>
                <c:ext xmlns:c15="http://schemas.microsoft.com/office/drawing/2012/chart" uri="{CE6537A1-D6FC-4f65-9D91-7224C49458BB}"/>
                <c:ext xmlns:c16="http://schemas.microsoft.com/office/drawing/2014/chart" uri="{C3380CC4-5D6E-409C-BE32-E72D297353CC}">
                  <c16:uniqueId val="{00000024-B601-4459-B3DD-0F07F5A41D16}"/>
                </c:ext>
              </c:extLst>
            </c:dLbl>
            <c:dLbl>
              <c:idx val="13"/>
              <c:delete val="1"/>
              <c:extLst>
                <c:ext xmlns:c15="http://schemas.microsoft.com/office/drawing/2012/chart" uri="{CE6537A1-D6FC-4f65-9D91-7224C49458BB}"/>
                <c:ext xmlns:c16="http://schemas.microsoft.com/office/drawing/2014/chart" uri="{C3380CC4-5D6E-409C-BE32-E72D297353CC}">
                  <c16:uniqueId val="{00000025-B601-4459-B3DD-0F07F5A41D16}"/>
                </c:ext>
              </c:extLst>
            </c:dLbl>
            <c:dLbl>
              <c:idx val="14"/>
              <c:delete val="1"/>
              <c:extLst>
                <c:ext xmlns:c15="http://schemas.microsoft.com/office/drawing/2012/chart" uri="{CE6537A1-D6FC-4f65-9D91-7224C49458BB}"/>
                <c:ext xmlns:c16="http://schemas.microsoft.com/office/drawing/2014/chart" uri="{C3380CC4-5D6E-409C-BE32-E72D297353CC}">
                  <c16:uniqueId val="{00000026-B601-4459-B3DD-0F07F5A41D16}"/>
                </c:ext>
              </c:extLst>
            </c:dLbl>
            <c:dLbl>
              <c:idx val="15"/>
              <c:delete val="1"/>
              <c:extLst>
                <c:ext xmlns:c15="http://schemas.microsoft.com/office/drawing/2012/chart" uri="{CE6537A1-D6FC-4f65-9D91-7224C49458BB}"/>
                <c:ext xmlns:c16="http://schemas.microsoft.com/office/drawing/2014/chart" uri="{C3380CC4-5D6E-409C-BE32-E72D297353CC}">
                  <c16:uniqueId val="{00000027-B601-4459-B3DD-0F07F5A41D16}"/>
                </c:ext>
              </c:extLst>
            </c:dLbl>
            <c:dLbl>
              <c:idx val="16"/>
              <c:delete val="1"/>
              <c:extLst>
                <c:ext xmlns:c15="http://schemas.microsoft.com/office/drawing/2012/chart" uri="{CE6537A1-D6FC-4f65-9D91-7224C49458BB}"/>
                <c:ext xmlns:c16="http://schemas.microsoft.com/office/drawing/2014/chart" uri="{C3380CC4-5D6E-409C-BE32-E72D297353CC}">
                  <c16:uniqueId val="{00000028-B601-4459-B3DD-0F07F5A41D16}"/>
                </c:ext>
              </c:extLst>
            </c:dLbl>
            <c:dLbl>
              <c:idx val="17"/>
              <c:delete val="1"/>
              <c:extLst>
                <c:ext xmlns:c15="http://schemas.microsoft.com/office/drawing/2012/chart" uri="{CE6537A1-D6FC-4f65-9D91-7224C49458BB}"/>
                <c:ext xmlns:c16="http://schemas.microsoft.com/office/drawing/2014/chart" uri="{C3380CC4-5D6E-409C-BE32-E72D297353CC}">
                  <c16:uniqueId val="{00000029-B601-4459-B3DD-0F07F5A41D16}"/>
                </c:ext>
              </c:extLst>
            </c:dLbl>
            <c:dLbl>
              <c:idx val="18"/>
              <c:delete val="1"/>
              <c:extLst>
                <c:ext xmlns:c15="http://schemas.microsoft.com/office/drawing/2012/chart" uri="{CE6537A1-D6FC-4f65-9D91-7224C49458BB}"/>
                <c:ext xmlns:c16="http://schemas.microsoft.com/office/drawing/2014/chart" uri="{C3380CC4-5D6E-409C-BE32-E72D297353CC}">
                  <c16:uniqueId val="{0000002A-B601-4459-B3DD-0F07F5A41D16}"/>
                </c:ext>
              </c:extLst>
            </c:dLbl>
            <c:dLbl>
              <c:idx val="19"/>
              <c:delete val="1"/>
              <c:extLst>
                <c:ext xmlns:c15="http://schemas.microsoft.com/office/drawing/2012/chart" uri="{CE6537A1-D6FC-4f65-9D91-7224C49458BB}"/>
                <c:ext xmlns:c16="http://schemas.microsoft.com/office/drawing/2014/chart" uri="{C3380CC4-5D6E-409C-BE32-E72D297353CC}">
                  <c16:uniqueId val="{0000002B-B601-4459-B3DD-0F07F5A41D16}"/>
                </c:ext>
              </c:extLst>
            </c:dLbl>
            <c:dLbl>
              <c:idx val="20"/>
              <c:delete val="1"/>
              <c:extLst>
                <c:ext xmlns:c15="http://schemas.microsoft.com/office/drawing/2012/chart" uri="{CE6537A1-D6FC-4f65-9D91-7224C49458BB}"/>
                <c:ext xmlns:c16="http://schemas.microsoft.com/office/drawing/2014/chart" uri="{C3380CC4-5D6E-409C-BE32-E72D297353CC}">
                  <c16:uniqueId val="{0000002C-B601-4459-B3DD-0F07F5A41D16}"/>
                </c:ext>
              </c:extLst>
            </c:dLbl>
            <c:dLbl>
              <c:idx val="21"/>
              <c:delete val="1"/>
              <c:extLst>
                <c:ext xmlns:c15="http://schemas.microsoft.com/office/drawing/2012/chart" uri="{CE6537A1-D6FC-4f65-9D91-7224C49458BB}"/>
                <c:ext xmlns:c16="http://schemas.microsoft.com/office/drawing/2014/chart" uri="{C3380CC4-5D6E-409C-BE32-E72D297353CC}">
                  <c16:uniqueId val="{0000002D-B601-4459-B3DD-0F07F5A41D16}"/>
                </c:ext>
              </c:extLst>
            </c:dLbl>
            <c:dLbl>
              <c:idx val="22"/>
              <c:delete val="1"/>
              <c:extLst>
                <c:ext xmlns:c15="http://schemas.microsoft.com/office/drawing/2012/chart" uri="{CE6537A1-D6FC-4f65-9D91-7224C49458BB}"/>
                <c:ext xmlns:c16="http://schemas.microsoft.com/office/drawing/2014/chart" uri="{C3380CC4-5D6E-409C-BE32-E72D297353CC}">
                  <c16:uniqueId val="{0000002E-B601-4459-B3DD-0F07F5A41D16}"/>
                </c:ext>
              </c:extLst>
            </c:dLbl>
            <c:dLbl>
              <c:idx val="23"/>
              <c:delete val="1"/>
              <c:extLst>
                <c:ext xmlns:c15="http://schemas.microsoft.com/office/drawing/2012/chart" uri="{CE6537A1-D6FC-4f65-9D91-7224C49458BB}"/>
                <c:ext xmlns:c16="http://schemas.microsoft.com/office/drawing/2014/chart" uri="{C3380CC4-5D6E-409C-BE32-E72D297353CC}">
                  <c16:uniqueId val="{0000002F-B601-4459-B3DD-0F07F5A41D16}"/>
                </c:ext>
              </c:extLst>
            </c:dLbl>
            <c:dLbl>
              <c:idx val="24"/>
              <c:delete val="1"/>
              <c:extLst>
                <c:ext xmlns:c15="http://schemas.microsoft.com/office/drawing/2012/chart" uri="{CE6537A1-D6FC-4f65-9D91-7224C49458BB}"/>
                <c:ext xmlns:c16="http://schemas.microsoft.com/office/drawing/2014/chart" uri="{C3380CC4-5D6E-409C-BE32-E72D297353CC}">
                  <c16:uniqueId val="{00000030-B601-4459-B3DD-0F07F5A41D1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r"/>
            <c:showLegendKey val="0"/>
            <c:showVal val="0"/>
            <c:showCatName val="0"/>
            <c:showSerName val="1"/>
            <c:showPercent val="0"/>
            <c:showBubbleSize val="0"/>
            <c:showLeaderLines val="0"/>
            <c:extLst>
              <c:ext xmlns:c15="http://schemas.microsoft.com/office/drawing/2012/chart" uri="{CE6537A1-D6FC-4f65-9D91-7224C49458BB}">
                <c15:layout/>
                <c15:showLeaderLines val="0"/>
              </c:ext>
            </c:extLst>
          </c:dLbls>
          <c:cat>
            <c:numRef>
              <c:f>'NYISO Peak Demand Summer Values'!$C$1:$AR$1</c:f>
              <c:numCache>
                <c:formatCode>General</c:formatCode>
                <c:ptCount val="26"/>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numCache>
              <c:extLst/>
            </c:numRef>
          </c:cat>
          <c:val>
            <c:numRef>
              <c:f>'NYISO Peak Demand Summer Values'!$C$14:$AR$14</c:f>
              <c:numCache>
                <c:formatCode>General</c:formatCode>
                <c:ptCount val="26"/>
                <c:pt idx="0">
                  <c:v>5832</c:v>
                </c:pt>
                <c:pt idx="1">
                  <c:v>5935</c:v>
                </c:pt>
                <c:pt idx="2">
                  <c:v>5109</c:v>
                </c:pt>
                <c:pt idx="3">
                  <c:v>5653</c:v>
                </c:pt>
                <c:pt idx="4">
                  <c:v>5017</c:v>
                </c:pt>
                <c:pt idx="5">
                  <c:v>5126</c:v>
                </c:pt>
                <c:pt idx="6">
                  <c:v>5169</c:v>
                </c:pt>
                <c:pt idx="7">
                  <c:v>4972</c:v>
                </c:pt>
                <c:pt idx="8">
                  <c:v>5394</c:v>
                </c:pt>
                <c:pt idx="9">
                  <c:v>5305</c:v>
                </c:pt>
                <c:pt idx="10">
                  <c:v>5326</c:v>
                </c:pt>
                <c:pt idx="11">
                  <c:v>4996</c:v>
                </c:pt>
                <c:pt idx="12">
                  <c:v>5056</c:v>
                </c:pt>
                <c:pt idx="13">
                  <c:v>4951</c:v>
                </c:pt>
                <c:pt idx="14">
                  <c:v>4870</c:v>
                </c:pt>
                <c:pt idx="15">
                  <c:v>4782</c:v>
                </c:pt>
                <c:pt idx="16">
                  <c:v>4746</c:v>
                </c:pt>
                <c:pt idx="17">
                  <c:v>4768</c:v>
                </c:pt>
                <c:pt idx="18">
                  <c:v>4806</c:v>
                </c:pt>
                <c:pt idx="19">
                  <c:v>4857</c:v>
                </c:pt>
                <c:pt idx="20">
                  <c:v>4907</c:v>
                </c:pt>
                <c:pt idx="21">
                  <c:v>4956</c:v>
                </c:pt>
                <c:pt idx="22">
                  <c:v>5007</c:v>
                </c:pt>
                <c:pt idx="23">
                  <c:v>5058</c:v>
                </c:pt>
                <c:pt idx="24">
                  <c:v>5109</c:v>
                </c:pt>
                <c:pt idx="25">
                  <c:v>5160</c:v>
                </c:pt>
              </c:numCache>
              <c:extLst/>
            </c:numRef>
          </c:val>
          <c:smooth val="0"/>
          <c:extLst>
            <c:ext xmlns:c16="http://schemas.microsoft.com/office/drawing/2014/chart" uri="{C3380CC4-5D6E-409C-BE32-E72D297353CC}">
              <c16:uniqueId val="{00000031-B601-4459-B3DD-0F07F5A41D16}"/>
            </c:ext>
          </c:extLst>
        </c:ser>
        <c:ser>
          <c:idx val="14"/>
          <c:order val="13"/>
          <c:tx>
            <c:strRef>
              <c:f>'NYISO Peak Demand Summer Values'!$B$15</c:f>
              <c:strCache>
                <c:ptCount val="1"/>
                <c:pt idx="0">
                  <c:v>2023</c:v>
                </c:pt>
              </c:strCache>
            </c:strRef>
          </c:tx>
          <c:spPr>
            <a:ln w="28575" cap="rnd">
              <a:solidFill>
                <a:schemeClr val="accent3">
                  <a:lumMod val="80000"/>
                  <a:lumOff val="20000"/>
                </a:schemeClr>
              </a:solidFill>
              <a:round/>
            </a:ln>
            <a:effectLst/>
          </c:spPr>
          <c:marker>
            <c:symbol val="none"/>
          </c:marker>
          <c:dLbls>
            <c:dLbl>
              <c:idx val="25"/>
              <c:layout>
                <c:manualLayout>
                  <c:x val="-4.9273045316351669E-2"/>
                  <c:y val="-1.4307251607946382E-2"/>
                </c:manualLayout>
              </c:layout>
              <c:dLblPos val="r"/>
              <c:showLegendKey val="0"/>
              <c:showVal val="0"/>
              <c:showCatName val="0"/>
              <c:showSerName val="1"/>
              <c:showPercent val="0"/>
              <c:showBubbleSize val="0"/>
              <c:extLst>
                <c:ext xmlns:c15="http://schemas.microsoft.com/office/drawing/2012/chart" uri="{CE6537A1-D6FC-4f65-9D91-7224C49458BB}">
                  <c15:layout/>
                </c:ext>
                <c:ext xmlns:c16="http://schemas.microsoft.com/office/drawing/2014/chart" uri="{C3380CC4-5D6E-409C-BE32-E72D297353CC}">
                  <c16:uniqueId val="{00000032-B601-4459-B3DD-0F07F5A41D1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0"/>
              </c:ext>
            </c:extLst>
          </c:dLbls>
          <c:cat>
            <c:numRef>
              <c:f>'NYISO Peak Demand Summer Values'!$C$1:$AR$1</c:f>
              <c:numCache>
                <c:formatCode>General</c:formatCode>
                <c:ptCount val="26"/>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numCache>
              <c:extLst/>
            </c:numRef>
          </c:cat>
          <c:val>
            <c:numRef>
              <c:f>'NYISO Peak Demand Summer Values'!$C$15:$AR$15</c:f>
              <c:numCache>
                <c:formatCode>General</c:formatCode>
                <c:ptCount val="26"/>
                <c:pt idx="0">
                  <c:v>5832</c:v>
                </c:pt>
                <c:pt idx="1">
                  <c:v>5935</c:v>
                </c:pt>
                <c:pt idx="2">
                  <c:v>5109</c:v>
                </c:pt>
                <c:pt idx="3">
                  <c:v>5653</c:v>
                </c:pt>
                <c:pt idx="4">
                  <c:v>5017</c:v>
                </c:pt>
                <c:pt idx="5">
                  <c:v>5126</c:v>
                </c:pt>
                <c:pt idx="6">
                  <c:v>5169</c:v>
                </c:pt>
                <c:pt idx="7">
                  <c:v>4972</c:v>
                </c:pt>
                <c:pt idx="8">
                  <c:v>5394</c:v>
                </c:pt>
                <c:pt idx="9">
                  <c:v>5305</c:v>
                </c:pt>
                <c:pt idx="10">
                  <c:v>5326</c:v>
                </c:pt>
                <c:pt idx="11">
                  <c:v>4996</c:v>
                </c:pt>
                <c:pt idx="12">
                  <c:v>5113</c:v>
                </c:pt>
                <c:pt idx="13">
                  <c:v>4999</c:v>
                </c:pt>
                <c:pt idx="14">
                  <c:v>4967</c:v>
                </c:pt>
                <c:pt idx="15">
                  <c:v>4950</c:v>
                </c:pt>
                <c:pt idx="16">
                  <c:v>4942</c:v>
                </c:pt>
                <c:pt idx="17">
                  <c:v>4938</c:v>
                </c:pt>
                <c:pt idx="18">
                  <c:v>4950</c:v>
                </c:pt>
                <c:pt idx="19">
                  <c:v>4961</c:v>
                </c:pt>
                <c:pt idx="20">
                  <c:v>4982</c:v>
                </c:pt>
                <c:pt idx="21">
                  <c:v>5002</c:v>
                </c:pt>
                <c:pt idx="22">
                  <c:v>5028</c:v>
                </c:pt>
                <c:pt idx="23">
                  <c:v>5063</c:v>
                </c:pt>
                <c:pt idx="24">
                  <c:v>5108</c:v>
                </c:pt>
                <c:pt idx="25">
                  <c:v>5178</c:v>
                </c:pt>
              </c:numCache>
              <c:extLst/>
            </c:numRef>
          </c:val>
          <c:smooth val="0"/>
          <c:extLst>
            <c:ext xmlns:c16="http://schemas.microsoft.com/office/drawing/2014/chart" uri="{C3380CC4-5D6E-409C-BE32-E72D297353CC}">
              <c16:uniqueId val="{00000033-B601-4459-B3DD-0F07F5A41D16}"/>
            </c:ext>
          </c:extLst>
        </c:ser>
        <c:ser>
          <c:idx val="11"/>
          <c:order val="14"/>
          <c:tx>
            <c:strRef>
              <c:f>'NYISO Peak Demand Summer Values'!$B$16</c:f>
              <c:strCache>
                <c:ptCount val="1"/>
                <c:pt idx="0">
                  <c:v>Actual</c:v>
                </c:pt>
              </c:strCache>
            </c:strRef>
          </c:tx>
          <c:spPr>
            <a:ln w="66675" cap="rnd">
              <a:solidFill>
                <a:schemeClr val="tx1"/>
              </a:solidFill>
              <a:round/>
            </a:ln>
            <a:effectLst/>
          </c:spPr>
          <c:marker>
            <c:symbol val="none"/>
          </c:marker>
          <c:cat>
            <c:numRef>
              <c:f>'NYISO Peak Demand Summer Values'!$C$1:$AR$1</c:f>
              <c:numCache>
                <c:formatCode>General</c:formatCode>
                <c:ptCount val="42"/>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pt idx="31">
                  <c:v>2041</c:v>
                </c:pt>
                <c:pt idx="32">
                  <c:v>2042</c:v>
                </c:pt>
                <c:pt idx="33">
                  <c:v>2043</c:v>
                </c:pt>
                <c:pt idx="34">
                  <c:v>2044</c:v>
                </c:pt>
                <c:pt idx="35">
                  <c:v>2045</c:v>
                </c:pt>
                <c:pt idx="36">
                  <c:v>2046</c:v>
                </c:pt>
                <c:pt idx="37">
                  <c:v>2047</c:v>
                </c:pt>
                <c:pt idx="38">
                  <c:v>2048</c:v>
                </c:pt>
                <c:pt idx="39">
                  <c:v>2049</c:v>
                </c:pt>
                <c:pt idx="40">
                  <c:v>2050</c:v>
                </c:pt>
                <c:pt idx="41">
                  <c:v>2051</c:v>
                </c:pt>
              </c:numCache>
              <c:extLst/>
            </c:numRef>
          </c:cat>
          <c:val>
            <c:numRef>
              <c:f>'NYISO Peak Demand Summer Values'!$C$16:$AB$16</c:f>
              <c:numCache>
                <c:formatCode>General</c:formatCode>
                <c:ptCount val="26"/>
                <c:pt idx="0">
                  <c:v>5832</c:v>
                </c:pt>
                <c:pt idx="1">
                  <c:v>5935</c:v>
                </c:pt>
                <c:pt idx="2">
                  <c:v>5109</c:v>
                </c:pt>
                <c:pt idx="3">
                  <c:v>5653</c:v>
                </c:pt>
                <c:pt idx="4">
                  <c:v>5017</c:v>
                </c:pt>
                <c:pt idx="5">
                  <c:v>5126</c:v>
                </c:pt>
                <c:pt idx="6">
                  <c:v>5169</c:v>
                </c:pt>
                <c:pt idx="7">
                  <c:v>4972</c:v>
                </c:pt>
                <c:pt idx="8">
                  <c:v>5394</c:v>
                </c:pt>
                <c:pt idx="9">
                  <c:v>5305</c:v>
                </c:pt>
                <c:pt idx="10">
                  <c:v>5326</c:v>
                </c:pt>
                <c:pt idx="11">
                  <c:v>4996</c:v>
                </c:pt>
                <c:pt idx="12">
                  <c:v>5113</c:v>
                </c:pt>
              </c:numCache>
              <c:extLst/>
            </c:numRef>
          </c:val>
          <c:smooth val="0"/>
          <c:extLst>
            <c:ext xmlns:c16="http://schemas.microsoft.com/office/drawing/2014/chart" uri="{C3380CC4-5D6E-409C-BE32-E72D297353CC}">
              <c16:uniqueId val="{00000034-B601-4459-B3DD-0F07F5A41D16}"/>
            </c:ext>
          </c:extLst>
        </c:ser>
        <c:dLbls>
          <c:showLegendKey val="0"/>
          <c:showVal val="0"/>
          <c:showCatName val="0"/>
          <c:showSerName val="0"/>
          <c:showPercent val="0"/>
          <c:showBubbleSize val="0"/>
        </c:dLbls>
        <c:smooth val="0"/>
        <c:axId val="217197328"/>
        <c:axId val="217194000"/>
      </c:lineChart>
      <c:catAx>
        <c:axId val="217197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en-US"/>
          </a:p>
        </c:txPr>
        <c:crossAx val="217194000"/>
        <c:crosses val="autoZero"/>
        <c:auto val="1"/>
        <c:lblAlgn val="ctr"/>
        <c:lblOffset val="100"/>
        <c:noMultiLvlLbl val="0"/>
      </c:catAx>
      <c:valAx>
        <c:axId val="217194000"/>
        <c:scaling>
          <c:orientation val="minMax"/>
          <c:min val="40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217197328"/>
        <c:crosses val="autoZero"/>
        <c:crossBetween val="between"/>
      </c:valAx>
      <c:spPr>
        <a:noFill/>
        <a:ln>
          <a:noFill/>
        </a:ln>
        <a:effectLst/>
      </c:spPr>
    </c:plotArea>
    <c:plotVisOnly val="1"/>
    <c:dispBlanksAs val="gap"/>
    <c:showDLblsOverMax val="0"/>
  </c:chart>
  <c:spPr>
    <a:noFill/>
    <a:ln>
      <a:noFill/>
    </a:ln>
    <a:effectLst/>
  </c:spPr>
  <c:txPr>
    <a:bodyPr/>
    <a:lstStyle/>
    <a:p>
      <a:pPr>
        <a:defRPr baseline="0"/>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2" dt="2024-08-15T12:41:16.287" idx="30">
    <p:pos x="6748" y="1666"/>
    <p:text>CHANGE TO REFLET FMR</p:text>
    <p:extLst>
      <p:ext uri="{C676402C-5697-4E1C-873F-D02D1690AC5C}">
        <p15:threadingInfo xmlns:p15="http://schemas.microsoft.com/office/powerpoint/2012/main" timeZoneBias="240"/>
      </p:ext>
    </p:extLst>
  </p:cm>
</p: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8DB4409-A411-4D75-A759-3ABAA833EE6B}" type="doc">
      <dgm:prSet loTypeId="urn:microsoft.com/office/officeart/2005/8/layout/vList2" loCatId="list" qsTypeId="urn:microsoft.com/office/officeart/2005/8/quickstyle/simple4" qsCatId="simple" csTypeId="urn:microsoft.com/office/officeart/2005/8/colors/accent1_2" csCatId="accent1" phldr="1"/>
      <dgm:spPr/>
      <dgm:t>
        <a:bodyPr/>
        <a:lstStyle/>
        <a:p>
          <a:endParaRPr lang="en-US"/>
        </a:p>
      </dgm:t>
    </dgm:pt>
    <dgm:pt modelId="{1456D41F-FB6C-476E-981A-3D7BEE01E368}">
      <dgm:prSet custT="1"/>
      <dgm:spPr>
        <a:xfrm>
          <a:off x="0" y="62507"/>
          <a:ext cx="7731124" cy="617760"/>
        </a:xfrm>
        <a:prstGeom prst="roundRect">
          <a:avLst/>
        </a:prstGeom>
        <a:gradFill rotWithShape="0">
          <a:gsLst>
            <a:gs pos="0">
              <a:srgbClr val="142C41">
                <a:hueOff val="0"/>
                <a:satOff val="0"/>
                <a:lumOff val="0"/>
                <a:alphaOff val="0"/>
                <a:satMod val="103000"/>
                <a:lumMod val="102000"/>
                <a:tint val="94000"/>
              </a:srgbClr>
            </a:gs>
            <a:gs pos="50000">
              <a:srgbClr val="142C41">
                <a:hueOff val="0"/>
                <a:satOff val="0"/>
                <a:lumOff val="0"/>
                <a:alphaOff val="0"/>
                <a:satMod val="110000"/>
                <a:lumMod val="100000"/>
                <a:shade val="100000"/>
              </a:srgbClr>
            </a:gs>
            <a:gs pos="100000">
              <a:srgbClr val="142C41">
                <a:hueOff val="0"/>
                <a:satOff val="0"/>
                <a:lumOff val="0"/>
                <a:alphaOff val="0"/>
                <a:lumMod val="99000"/>
                <a:satMod val="120000"/>
                <a:shade val="78000"/>
              </a:srgbClr>
            </a:gs>
          </a:gsLst>
          <a:lin ang="5400000" scaled="0"/>
        </a:gradFill>
        <a:ln>
          <a:noFill/>
        </a:ln>
        <a:effectLst/>
      </dgm:spPr>
      <dgm:t>
        <a:bodyPr/>
        <a:lstStyle/>
        <a:p>
          <a:pPr rtl="0"/>
          <a:r>
            <a:rPr lang="en-US" sz="1400" dirty="0" smtClean="0">
              <a:solidFill>
                <a:sysClr val="window" lastClr="FFFFFF"/>
              </a:solidFill>
              <a:latin typeface="Arial"/>
              <a:ea typeface="+mn-ea"/>
              <a:cs typeface="+mn-cs"/>
            </a:rPr>
            <a:t>Power (kW): How fast energy is used or transmitted</a:t>
          </a:r>
          <a:endParaRPr lang="en-US" sz="1400" dirty="0">
            <a:solidFill>
              <a:sysClr val="window" lastClr="FFFFFF"/>
            </a:solidFill>
            <a:latin typeface="Arial"/>
            <a:ea typeface="+mn-ea"/>
            <a:cs typeface="+mn-cs"/>
          </a:endParaRPr>
        </a:p>
      </dgm:t>
    </dgm:pt>
    <dgm:pt modelId="{D47BEE7E-CA9A-44D2-9622-64F2224B62DF}" type="parTrans" cxnId="{66CA7680-8260-4173-8345-502A1F71BB29}">
      <dgm:prSet/>
      <dgm:spPr/>
      <dgm:t>
        <a:bodyPr/>
        <a:lstStyle/>
        <a:p>
          <a:endParaRPr lang="en-US"/>
        </a:p>
      </dgm:t>
    </dgm:pt>
    <dgm:pt modelId="{A988D29D-3722-4775-A1AA-EE077CCA6586}" type="sibTrans" cxnId="{66CA7680-8260-4173-8345-502A1F71BB29}">
      <dgm:prSet/>
      <dgm:spPr/>
      <dgm:t>
        <a:bodyPr/>
        <a:lstStyle/>
        <a:p>
          <a:endParaRPr lang="en-US"/>
        </a:p>
      </dgm:t>
    </dgm:pt>
    <dgm:pt modelId="{90C404CB-0709-4B34-BF50-5C11306BBBBA}">
      <dgm:prSet custT="1"/>
      <dgm:spPr>
        <a:xfrm>
          <a:off x="0" y="750152"/>
          <a:ext cx="7731124" cy="903900"/>
        </a:xfrm>
        <a:prstGeom prst="roundRect">
          <a:avLst/>
        </a:prstGeom>
        <a:gradFill rotWithShape="0">
          <a:gsLst>
            <a:gs pos="0">
              <a:srgbClr val="142C41">
                <a:hueOff val="0"/>
                <a:satOff val="0"/>
                <a:lumOff val="0"/>
                <a:alphaOff val="0"/>
                <a:satMod val="103000"/>
                <a:lumMod val="102000"/>
                <a:tint val="94000"/>
              </a:srgbClr>
            </a:gs>
            <a:gs pos="50000">
              <a:srgbClr val="142C41">
                <a:hueOff val="0"/>
                <a:satOff val="0"/>
                <a:lumOff val="0"/>
                <a:alphaOff val="0"/>
                <a:satMod val="110000"/>
                <a:lumMod val="100000"/>
                <a:shade val="100000"/>
              </a:srgbClr>
            </a:gs>
            <a:gs pos="100000">
              <a:srgbClr val="142C41">
                <a:hueOff val="0"/>
                <a:satOff val="0"/>
                <a:lumOff val="0"/>
                <a:alphaOff val="0"/>
                <a:lumMod val="99000"/>
                <a:satMod val="120000"/>
                <a:shade val="78000"/>
              </a:srgbClr>
            </a:gs>
          </a:gsLst>
          <a:lin ang="5400000" scaled="0"/>
        </a:gradFill>
        <a:ln>
          <a:noFill/>
        </a:ln>
        <a:effectLst/>
      </dgm:spPr>
      <dgm:t>
        <a:bodyPr/>
        <a:lstStyle/>
        <a:p>
          <a:pPr rtl="0"/>
          <a:r>
            <a:rPr lang="en-US" sz="1400" dirty="0" smtClean="0">
              <a:solidFill>
                <a:sysClr val="window" lastClr="FFFFFF"/>
              </a:solidFill>
              <a:latin typeface="Arial"/>
              <a:ea typeface="+mn-ea"/>
              <a:cs typeface="+mn-cs"/>
            </a:rPr>
            <a:t>Energy (kWh): How much power is used or transmitted over time</a:t>
          </a:r>
          <a:endParaRPr lang="en-US" sz="1400" dirty="0">
            <a:solidFill>
              <a:sysClr val="window" lastClr="FFFFFF"/>
            </a:solidFill>
            <a:latin typeface="Arial"/>
            <a:ea typeface="+mn-ea"/>
            <a:cs typeface="+mn-cs"/>
          </a:endParaRPr>
        </a:p>
      </dgm:t>
    </dgm:pt>
    <dgm:pt modelId="{F59A2BCC-E156-45EC-87F0-2000516D373E}" type="parTrans" cxnId="{6BD1BC8D-014E-434E-829D-971B41EBCA9E}">
      <dgm:prSet/>
      <dgm:spPr/>
      <dgm:t>
        <a:bodyPr/>
        <a:lstStyle/>
        <a:p>
          <a:endParaRPr lang="en-US"/>
        </a:p>
      </dgm:t>
    </dgm:pt>
    <dgm:pt modelId="{7D013978-337C-4FA7-A35C-A9662680D4D7}" type="sibTrans" cxnId="{6BD1BC8D-014E-434E-829D-971B41EBCA9E}">
      <dgm:prSet/>
      <dgm:spPr/>
      <dgm:t>
        <a:bodyPr/>
        <a:lstStyle/>
        <a:p>
          <a:endParaRPr lang="en-US"/>
        </a:p>
      </dgm:t>
    </dgm:pt>
    <dgm:pt modelId="{9BD9E296-4C52-4220-9B33-FBFAE87AAD91}" type="pres">
      <dgm:prSet presAssocID="{58DB4409-A411-4D75-A759-3ABAA833EE6B}" presName="linear" presStyleCnt="0">
        <dgm:presLayoutVars>
          <dgm:animLvl val="lvl"/>
          <dgm:resizeHandles val="exact"/>
        </dgm:presLayoutVars>
      </dgm:prSet>
      <dgm:spPr/>
      <dgm:t>
        <a:bodyPr/>
        <a:lstStyle/>
        <a:p>
          <a:endParaRPr lang="en-US"/>
        </a:p>
      </dgm:t>
    </dgm:pt>
    <dgm:pt modelId="{4675BE40-99D2-4717-8041-91E05466891E}" type="pres">
      <dgm:prSet presAssocID="{1456D41F-FB6C-476E-981A-3D7BEE01E368}" presName="parentText" presStyleLbl="node1" presStyleIdx="0" presStyleCnt="2" custLinFactNeighborX="208" custLinFactNeighborY="46119">
        <dgm:presLayoutVars>
          <dgm:chMax val="0"/>
          <dgm:bulletEnabled val="1"/>
        </dgm:presLayoutVars>
      </dgm:prSet>
      <dgm:spPr/>
      <dgm:t>
        <a:bodyPr/>
        <a:lstStyle/>
        <a:p>
          <a:endParaRPr lang="en-US"/>
        </a:p>
      </dgm:t>
    </dgm:pt>
    <dgm:pt modelId="{CFC0D246-6A93-47E7-9BE8-E996D55A5A67}" type="pres">
      <dgm:prSet presAssocID="{A988D29D-3722-4775-A1AA-EE077CCA6586}" presName="spacer" presStyleCnt="0"/>
      <dgm:spPr/>
      <dgm:t>
        <a:bodyPr/>
        <a:lstStyle/>
        <a:p>
          <a:endParaRPr lang="en-US"/>
        </a:p>
      </dgm:t>
    </dgm:pt>
    <dgm:pt modelId="{DB05ECF9-392A-4A8F-972A-337C74FD7CD8}" type="pres">
      <dgm:prSet presAssocID="{90C404CB-0709-4B34-BF50-5C11306BBBBA}" presName="parentText" presStyleLbl="node1" presStyleIdx="1" presStyleCnt="2" custScaleX="100000" custScaleY="146319" custLinFactNeighborY="39266">
        <dgm:presLayoutVars>
          <dgm:chMax val="0"/>
          <dgm:bulletEnabled val="1"/>
        </dgm:presLayoutVars>
      </dgm:prSet>
      <dgm:spPr/>
      <dgm:t>
        <a:bodyPr/>
        <a:lstStyle/>
        <a:p>
          <a:endParaRPr lang="en-US"/>
        </a:p>
      </dgm:t>
    </dgm:pt>
  </dgm:ptLst>
  <dgm:cxnLst>
    <dgm:cxn modelId="{8354DD77-1CB7-4907-A8C9-A3BBF5FEA7DE}" type="presOf" srcId="{1456D41F-FB6C-476E-981A-3D7BEE01E368}" destId="{4675BE40-99D2-4717-8041-91E05466891E}" srcOrd="0" destOrd="0" presId="urn:microsoft.com/office/officeart/2005/8/layout/vList2"/>
    <dgm:cxn modelId="{66CA7680-8260-4173-8345-502A1F71BB29}" srcId="{58DB4409-A411-4D75-A759-3ABAA833EE6B}" destId="{1456D41F-FB6C-476E-981A-3D7BEE01E368}" srcOrd="0" destOrd="0" parTransId="{D47BEE7E-CA9A-44D2-9622-64F2224B62DF}" sibTransId="{A988D29D-3722-4775-A1AA-EE077CCA6586}"/>
    <dgm:cxn modelId="{1463B7C8-DF16-458B-AE82-20E00832B76D}" type="presOf" srcId="{90C404CB-0709-4B34-BF50-5C11306BBBBA}" destId="{DB05ECF9-392A-4A8F-972A-337C74FD7CD8}" srcOrd="0" destOrd="0" presId="urn:microsoft.com/office/officeart/2005/8/layout/vList2"/>
    <dgm:cxn modelId="{6BD1BC8D-014E-434E-829D-971B41EBCA9E}" srcId="{58DB4409-A411-4D75-A759-3ABAA833EE6B}" destId="{90C404CB-0709-4B34-BF50-5C11306BBBBA}" srcOrd="1" destOrd="0" parTransId="{F59A2BCC-E156-45EC-87F0-2000516D373E}" sibTransId="{7D013978-337C-4FA7-A35C-A9662680D4D7}"/>
    <dgm:cxn modelId="{4F52DD13-3A6C-449C-9906-4A865B741CBC}" type="presOf" srcId="{58DB4409-A411-4D75-A759-3ABAA833EE6B}" destId="{9BD9E296-4C52-4220-9B33-FBFAE87AAD91}" srcOrd="0" destOrd="0" presId="urn:microsoft.com/office/officeart/2005/8/layout/vList2"/>
    <dgm:cxn modelId="{2DEECD5A-E440-4E55-9F34-0EA8A5192D1F}" type="presParOf" srcId="{9BD9E296-4C52-4220-9B33-FBFAE87AAD91}" destId="{4675BE40-99D2-4717-8041-91E05466891E}" srcOrd="0" destOrd="0" presId="urn:microsoft.com/office/officeart/2005/8/layout/vList2"/>
    <dgm:cxn modelId="{EF67AF48-A7F3-4D20-A06B-B84B879EC807}" type="presParOf" srcId="{9BD9E296-4C52-4220-9B33-FBFAE87AAD91}" destId="{CFC0D246-6A93-47E7-9BE8-E996D55A5A67}" srcOrd="1" destOrd="0" presId="urn:microsoft.com/office/officeart/2005/8/layout/vList2"/>
    <dgm:cxn modelId="{EF2C2905-E30A-49CC-B99D-BE2C56D858F2}" type="presParOf" srcId="{9BD9E296-4C52-4220-9B33-FBFAE87AAD91}" destId="{DB05ECF9-392A-4A8F-972A-337C74FD7CD8}"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5613571-788B-42C0-996F-EF14952DD7B6}" type="doc">
      <dgm:prSet loTypeId="urn:microsoft.com/office/officeart/2005/8/layout/lProcess3" loCatId="process" qsTypeId="urn:microsoft.com/office/officeart/2005/8/quickstyle/simple1" qsCatId="simple" csTypeId="urn:microsoft.com/office/officeart/2005/8/colors/accent1_2" csCatId="accent1"/>
      <dgm:spPr/>
      <dgm:t>
        <a:bodyPr/>
        <a:lstStyle/>
        <a:p>
          <a:endParaRPr lang="en-US"/>
        </a:p>
      </dgm:t>
    </dgm:pt>
    <dgm:pt modelId="{3A8623B1-4EAD-42E5-904D-43B8D10BF8D9}">
      <dgm:prSet/>
      <dgm:spPr>
        <a:xfrm>
          <a:off x="1137" y="747074"/>
          <a:ext cx="2281688" cy="912675"/>
        </a:xfrm>
        <a:prstGeom prst="chevron">
          <a:avLst/>
        </a:prstGeom>
        <a:solidFill>
          <a:srgbClr val="142C41">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b="1" dirty="0" smtClean="0">
              <a:solidFill>
                <a:sysClr val="window" lastClr="FFFFFF"/>
              </a:solidFill>
              <a:latin typeface="Arial"/>
              <a:ea typeface="+mn-ea"/>
              <a:cs typeface="+mn-cs"/>
            </a:rPr>
            <a:t>Level 2 (240v)</a:t>
          </a:r>
          <a:endParaRPr lang="en-US" dirty="0">
            <a:solidFill>
              <a:sysClr val="window" lastClr="FFFFFF"/>
            </a:solidFill>
            <a:latin typeface="Arial"/>
            <a:ea typeface="+mn-ea"/>
            <a:cs typeface="+mn-cs"/>
          </a:endParaRPr>
        </a:p>
      </dgm:t>
    </dgm:pt>
    <dgm:pt modelId="{09A9C8BC-7A21-4C60-9EEA-3214150FBF69}" type="parTrans" cxnId="{68CC5223-DB20-4C43-A619-420C03E64813}">
      <dgm:prSet/>
      <dgm:spPr/>
      <dgm:t>
        <a:bodyPr/>
        <a:lstStyle/>
        <a:p>
          <a:endParaRPr lang="en-US"/>
        </a:p>
      </dgm:t>
    </dgm:pt>
    <dgm:pt modelId="{E904DA34-632B-48C4-B6B7-BCFC9765F230}" type="sibTrans" cxnId="{68CC5223-DB20-4C43-A619-420C03E64813}">
      <dgm:prSet/>
      <dgm:spPr/>
      <dgm:t>
        <a:bodyPr/>
        <a:lstStyle/>
        <a:p>
          <a:endParaRPr lang="en-US"/>
        </a:p>
      </dgm:t>
    </dgm:pt>
    <dgm:pt modelId="{04CBDE58-58BB-445E-8E81-6A510D8C0647}">
      <dgm:prSet/>
      <dgm:spPr>
        <a:xfrm>
          <a:off x="1986205" y="824652"/>
          <a:ext cx="1893801" cy="757520"/>
        </a:xfrm>
        <a:prstGeom prst="chevron">
          <a:avLst/>
        </a:prstGeom>
        <a:solidFill>
          <a:srgbClr val="142C41">
            <a:alpha val="90000"/>
            <a:tint val="40000"/>
            <a:hueOff val="0"/>
            <a:satOff val="0"/>
            <a:lumOff val="0"/>
            <a:alphaOff val="0"/>
          </a:srgbClr>
        </a:solidFill>
        <a:ln w="12700" cap="flat" cmpd="sng" algn="ctr">
          <a:solidFill>
            <a:srgbClr val="142C41">
              <a:alpha val="90000"/>
              <a:tint val="40000"/>
              <a:hueOff val="0"/>
              <a:satOff val="0"/>
              <a:lumOff val="0"/>
              <a:alphaOff val="0"/>
            </a:srgbClr>
          </a:solidFill>
          <a:prstDash val="solid"/>
          <a:miter lim="800000"/>
        </a:ln>
        <a:effectLst/>
      </dgm:spPr>
      <dgm:t>
        <a:bodyPr/>
        <a:lstStyle/>
        <a:p>
          <a:pPr rtl="0"/>
          <a:r>
            <a:rPr lang="en-US" b="1" dirty="0" smtClean="0">
              <a:solidFill>
                <a:sysClr val="windowText" lastClr="000000">
                  <a:hueOff val="0"/>
                  <a:satOff val="0"/>
                  <a:lumOff val="0"/>
                  <a:alphaOff val="0"/>
                </a:sysClr>
              </a:solidFill>
              <a:latin typeface="Arial"/>
              <a:ea typeface="+mn-ea"/>
              <a:cs typeface="+mn-cs"/>
            </a:rPr>
            <a:t>Single Phase (AC)</a:t>
          </a:r>
          <a:endParaRPr lang="en-US" dirty="0">
            <a:solidFill>
              <a:sysClr val="windowText" lastClr="000000">
                <a:hueOff val="0"/>
                <a:satOff val="0"/>
                <a:lumOff val="0"/>
                <a:alphaOff val="0"/>
              </a:sysClr>
            </a:solidFill>
            <a:latin typeface="Arial"/>
            <a:ea typeface="+mn-ea"/>
            <a:cs typeface="+mn-cs"/>
          </a:endParaRPr>
        </a:p>
      </dgm:t>
    </dgm:pt>
    <dgm:pt modelId="{4846593B-C7F8-41F9-9763-CBCFA7B7292A}" type="parTrans" cxnId="{4F376B42-2051-49F2-9009-2378C62CA9BC}">
      <dgm:prSet/>
      <dgm:spPr/>
      <dgm:t>
        <a:bodyPr/>
        <a:lstStyle/>
        <a:p>
          <a:endParaRPr lang="en-US"/>
        </a:p>
      </dgm:t>
    </dgm:pt>
    <dgm:pt modelId="{5EEB6A2B-FE25-46D9-BB1F-1F95AC23D2E0}" type="sibTrans" cxnId="{4F376B42-2051-49F2-9009-2378C62CA9BC}">
      <dgm:prSet/>
      <dgm:spPr/>
      <dgm:t>
        <a:bodyPr/>
        <a:lstStyle/>
        <a:p>
          <a:endParaRPr lang="en-US"/>
        </a:p>
      </dgm:t>
    </dgm:pt>
    <dgm:pt modelId="{F0FC2AFC-71AF-4A8E-B633-750C46B74B26}">
      <dgm:prSet/>
      <dgm:spPr>
        <a:xfrm>
          <a:off x="0" y="2138411"/>
          <a:ext cx="2281688" cy="912675"/>
        </a:xfrm>
        <a:prstGeom prst="chevron">
          <a:avLst/>
        </a:prstGeom>
        <a:solidFill>
          <a:srgbClr val="142C41">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b="1" dirty="0" smtClean="0">
              <a:solidFill>
                <a:sysClr val="window" lastClr="FFFFFF"/>
              </a:solidFill>
              <a:latin typeface="Arial"/>
              <a:ea typeface="+mn-ea"/>
              <a:cs typeface="+mn-cs"/>
            </a:rPr>
            <a:t>Level 3/DCFC (480v)</a:t>
          </a:r>
          <a:endParaRPr lang="en-US" dirty="0">
            <a:solidFill>
              <a:sysClr val="window" lastClr="FFFFFF"/>
            </a:solidFill>
            <a:latin typeface="Arial"/>
            <a:ea typeface="+mn-ea"/>
            <a:cs typeface="+mn-cs"/>
          </a:endParaRPr>
        </a:p>
      </dgm:t>
    </dgm:pt>
    <dgm:pt modelId="{AD6B3AAE-C806-4D9B-BDEE-D9BCC9DA151D}" type="parTrans" cxnId="{3B7C4290-7A6A-4519-8582-B4DE9C9680A1}">
      <dgm:prSet/>
      <dgm:spPr/>
      <dgm:t>
        <a:bodyPr/>
        <a:lstStyle/>
        <a:p>
          <a:endParaRPr lang="en-US"/>
        </a:p>
      </dgm:t>
    </dgm:pt>
    <dgm:pt modelId="{884ACBDA-D80D-4AE0-A4C0-271A20E981C6}" type="sibTrans" cxnId="{3B7C4290-7A6A-4519-8582-B4DE9C9680A1}">
      <dgm:prSet/>
      <dgm:spPr/>
      <dgm:t>
        <a:bodyPr/>
        <a:lstStyle/>
        <a:p>
          <a:endParaRPr lang="en-US"/>
        </a:p>
      </dgm:t>
    </dgm:pt>
    <dgm:pt modelId="{14A849A6-D208-4E98-A0A7-97DD8525F898}">
      <dgm:prSet/>
      <dgm:spPr>
        <a:xfrm>
          <a:off x="1948597" y="2215985"/>
          <a:ext cx="1893801" cy="757520"/>
        </a:xfrm>
        <a:prstGeom prst="chevron">
          <a:avLst/>
        </a:prstGeom>
        <a:solidFill>
          <a:srgbClr val="142C41">
            <a:alpha val="90000"/>
            <a:tint val="40000"/>
            <a:hueOff val="0"/>
            <a:satOff val="0"/>
            <a:lumOff val="0"/>
            <a:alphaOff val="0"/>
          </a:srgbClr>
        </a:solidFill>
        <a:ln w="12700" cap="flat" cmpd="sng" algn="ctr">
          <a:solidFill>
            <a:srgbClr val="142C41">
              <a:alpha val="90000"/>
              <a:tint val="40000"/>
              <a:hueOff val="0"/>
              <a:satOff val="0"/>
              <a:lumOff val="0"/>
              <a:alphaOff val="0"/>
            </a:srgbClr>
          </a:solidFill>
          <a:prstDash val="solid"/>
          <a:miter lim="800000"/>
        </a:ln>
        <a:effectLst/>
      </dgm:spPr>
      <dgm:t>
        <a:bodyPr/>
        <a:lstStyle/>
        <a:p>
          <a:pPr rtl="0"/>
          <a:r>
            <a:rPr lang="en-US" b="1" dirty="0" smtClean="0">
              <a:solidFill>
                <a:sysClr val="windowText" lastClr="000000">
                  <a:hueOff val="0"/>
                  <a:satOff val="0"/>
                  <a:lumOff val="0"/>
                  <a:alphaOff val="0"/>
                </a:sysClr>
              </a:solidFill>
              <a:latin typeface="Arial"/>
              <a:ea typeface="+mn-ea"/>
              <a:cs typeface="+mn-cs"/>
            </a:rPr>
            <a:t>3 Phase (DC)</a:t>
          </a:r>
          <a:endParaRPr lang="en-US" dirty="0">
            <a:solidFill>
              <a:sysClr val="windowText" lastClr="000000">
                <a:hueOff val="0"/>
                <a:satOff val="0"/>
                <a:lumOff val="0"/>
                <a:alphaOff val="0"/>
              </a:sysClr>
            </a:solidFill>
            <a:latin typeface="Arial"/>
            <a:ea typeface="+mn-ea"/>
            <a:cs typeface="+mn-cs"/>
          </a:endParaRPr>
        </a:p>
      </dgm:t>
    </dgm:pt>
    <dgm:pt modelId="{51A74B18-B99D-402E-B08A-262561072519}" type="parTrans" cxnId="{395F7174-23EB-4452-A849-41848F1868FF}">
      <dgm:prSet/>
      <dgm:spPr/>
      <dgm:t>
        <a:bodyPr/>
        <a:lstStyle/>
        <a:p>
          <a:endParaRPr lang="en-US"/>
        </a:p>
      </dgm:t>
    </dgm:pt>
    <dgm:pt modelId="{CB1E5BD8-E244-4C57-AF29-7B88B242C63F}" type="sibTrans" cxnId="{395F7174-23EB-4452-A849-41848F1868FF}">
      <dgm:prSet/>
      <dgm:spPr/>
      <dgm:t>
        <a:bodyPr/>
        <a:lstStyle/>
        <a:p>
          <a:endParaRPr lang="en-US"/>
        </a:p>
      </dgm:t>
    </dgm:pt>
    <dgm:pt modelId="{FDBF9605-F637-4B02-9276-C6B66357EC20}" type="pres">
      <dgm:prSet presAssocID="{65613571-788B-42C0-996F-EF14952DD7B6}" presName="Name0" presStyleCnt="0">
        <dgm:presLayoutVars>
          <dgm:chPref val="3"/>
          <dgm:dir/>
          <dgm:animLvl val="lvl"/>
          <dgm:resizeHandles/>
        </dgm:presLayoutVars>
      </dgm:prSet>
      <dgm:spPr/>
      <dgm:t>
        <a:bodyPr/>
        <a:lstStyle/>
        <a:p>
          <a:endParaRPr lang="en-US"/>
        </a:p>
      </dgm:t>
    </dgm:pt>
    <dgm:pt modelId="{E16B5709-3C94-4B0F-BFBF-6D6FD0861B82}" type="pres">
      <dgm:prSet presAssocID="{3A8623B1-4EAD-42E5-904D-43B8D10BF8D9}" presName="horFlow" presStyleCnt="0"/>
      <dgm:spPr/>
    </dgm:pt>
    <dgm:pt modelId="{840A7754-954C-4E60-96A9-47AB0A2CDC09}" type="pres">
      <dgm:prSet presAssocID="{3A8623B1-4EAD-42E5-904D-43B8D10BF8D9}" presName="bigChev" presStyleLbl="node1" presStyleIdx="0" presStyleCnt="2"/>
      <dgm:spPr/>
      <dgm:t>
        <a:bodyPr/>
        <a:lstStyle/>
        <a:p>
          <a:endParaRPr lang="en-US"/>
        </a:p>
      </dgm:t>
    </dgm:pt>
    <dgm:pt modelId="{68A3F71F-6F95-4632-89F5-DB5B1C17AB21}" type="pres">
      <dgm:prSet presAssocID="{4846593B-C7F8-41F9-9763-CBCFA7B7292A}" presName="parTrans" presStyleCnt="0"/>
      <dgm:spPr/>
    </dgm:pt>
    <dgm:pt modelId="{51DC8B44-B294-4B41-BE83-BBF68F934284}" type="pres">
      <dgm:prSet presAssocID="{04CBDE58-58BB-445E-8E81-6A510D8C0647}" presName="node" presStyleLbl="alignAccFollowNode1" presStyleIdx="0" presStyleCnt="2">
        <dgm:presLayoutVars>
          <dgm:bulletEnabled val="1"/>
        </dgm:presLayoutVars>
      </dgm:prSet>
      <dgm:spPr/>
      <dgm:t>
        <a:bodyPr/>
        <a:lstStyle/>
        <a:p>
          <a:endParaRPr lang="en-US"/>
        </a:p>
      </dgm:t>
    </dgm:pt>
    <dgm:pt modelId="{7978059C-9508-48D0-971A-B53F3FF646DA}" type="pres">
      <dgm:prSet presAssocID="{3A8623B1-4EAD-42E5-904D-43B8D10BF8D9}" presName="vSp" presStyleCnt="0"/>
      <dgm:spPr/>
    </dgm:pt>
    <dgm:pt modelId="{63B52EDC-D7FB-4DBB-88A6-D913CE76935F}" type="pres">
      <dgm:prSet presAssocID="{F0FC2AFC-71AF-4A8E-B633-750C46B74B26}" presName="horFlow" presStyleCnt="0"/>
      <dgm:spPr/>
    </dgm:pt>
    <dgm:pt modelId="{F4564955-AB1B-4E5D-8409-8F0300E65FE6}" type="pres">
      <dgm:prSet presAssocID="{F0FC2AFC-71AF-4A8E-B633-750C46B74B26}" presName="bigChev" presStyleLbl="node1" presStyleIdx="1" presStyleCnt="2" custLinFactNeighborX="-12679" custLinFactNeighborY="38446"/>
      <dgm:spPr/>
      <dgm:t>
        <a:bodyPr/>
        <a:lstStyle/>
        <a:p>
          <a:endParaRPr lang="en-US"/>
        </a:p>
      </dgm:t>
    </dgm:pt>
    <dgm:pt modelId="{07286698-A827-4326-8875-0FEB945D2C62}" type="pres">
      <dgm:prSet presAssocID="{51A74B18-B99D-402E-B08A-262561072519}" presName="parTrans" presStyleCnt="0"/>
      <dgm:spPr/>
    </dgm:pt>
    <dgm:pt modelId="{2CFE5CD9-54CE-4DB9-ACA0-C13CFD18BF4E}" type="pres">
      <dgm:prSet presAssocID="{14A849A6-D208-4E98-A0A7-97DD8525F898}" presName="node" presStyleLbl="alignAccFollowNode1" presStyleIdx="1" presStyleCnt="2" custLinFactNeighborX="-12679" custLinFactNeighborY="46320">
        <dgm:presLayoutVars>
          <dgm:bulletEnabled val="1"/>
        </dgm:presLayoutVars>
      </dgm:prSet>
      <dgm:spPr/>
      <dgm:t>
        <a:bodyPr/>
        <a:lstStyle/>
        <a:p>
          <a:endParaRPr lang="en-US"/>
        </a:p>
      </dgm:t>
    </dgm:pt>
  </dgm:ptLst>
  <dgm:cxnLst>
    <dgm:cxn modelId="{DD11E1DE-1DA3-4A43-838F-BE193C82B1B1}" type="presOf" srcId="{3A8623B1-4EAD-42E5-904D-43B8D10BF8D9}" destId="{840A7754-954C-4E60-96A9-47AB0A2CDC09}" srcOrd="0" destOrd="0" presId="urn:microsoft.com/office/officeart/2005/8/layout/lProcess3"/>
    <dgm:cxn modelId="{F180198E-F242-48A9-BDFE-9FC3983D5088}" type="presOf" srcId="{04CBDE58-58BB-445E-8E81-6A510D8C0647}" destId="{51DC8B44-B294-4B41-BE83-BBF68F934284}" srcOrd="0" destOrd="0" presId="urn:microsoft.com/office/officeart/2005/8/layout/lProcess3"/>
    <dgm:cxn modelId="{68CC5223-DB20-4C43-A619-420C03E64813}" srcId="{65613571-788B-42C0-996F-EF14952DD7B6}" destId="{3A8623B1-4EAD-42E5-904D-43B8D10BF8D9}" srcOrd="0" destOrd="0" parTransId="{09A9C8BC-7A21-4C60-9EEA-3214150FBF69}" sibTransId="{E904DA34-632B-48C4-B6B7-BCFC9765F230}"/>
    <dgm:cxn modelId="{F543D882-E981-4551-9144-E3ABD9C5EF24}" type="presOf" srcId="{65613571-788B-42C0-996F-EF14952DD7B6}" destId="{FDBF9605-F637-4B02-9276-C6B66357EC20}" srcOrd="0" destOrd="0" presId="urn:microsoft.com/office/officeart/2005/8/layout/lProcess3"/>
    <dgm:cxn modelId="{395F7174-23EB-4452-A849-41848F1868FF}" srcId="{F0FC2AFC-71AF-4A8E-B633-750C46B74B26}" destId="{14A849A6-D208-4E98-A0A7-97DD8525F898}" srcOrd="0" destOrd="0" parTransId="{51A74B18-B99D-402E-B08A-262561072519}" sibTransId="{CB1E5BD8-E244-4C57-AF29-7B88B242C63F}"/>
    <dgm:cxn modelId="{9BD4393E-8AB3-4C89-AC5F-0704F86EAC3F}" type="presOf" srcId="{F0FC2AFC-71AF-4A8E-B633-750C46B74B26}" destId="{F4564955-AB1B-4E5D-8409-8F0300E65FE6}" srcOrd="0" destOrd="0" presId="urn:microsoft.com/office/officeart/2005/8/layout/lProcess3"/>
    <dgm:cxn modelId="{2CAF1673-E2F1-4D37-8B53-197AB12425FE}" type="presOf" srcId="{14A849A6-D208-4E98-A0A7-97DD8525F898}" destId="{2CFE5CD9-54CE-4DB9-ACA0-C13CFD18BF4E}" srcOrd="0" destOrd="0" presId="urn:microsoft.com/office/officeart/2005/8/layout/lProcess3"/>
    <dgm:cxn modelId="{3B7C4290-7A6A-4519-8582-B4DE9C9680A1}" srcId="{65613571-788B-42C0-996F-EF14952DD7B6}" destId="{F0FC2AFC-71AF-4A8E-B633-750C46B74B26}" srcOrd="1" destOrd="0" parTransId="{AD6B3AAE-C806-4D9B-BDEE-D9BCC9DA151D}" sibTransId="{884ACBDA-D80D-4AE0-A4C0-271A20E981C6}"/>
    <dgm:cxn modelId="{4F376B42-2051-49F2-9009-2378C62CA9BC}" srcId="{3A8623B1-4EAD-42E5-904D-43B8D10BF8D9}" destId="{04CBDE58-58BB-445E-8E81-6A510D8C0647}" srcOrd="0" destOrd="0" parTransId="{4846593B-C7F8-41F9-9763-CBCFA7B7292A}" sibTransId="{5EEB6A2B-FE25-46D9-BB1F-1F95AC23D2E0}"/>
    <dgm:cxn modelId="{4647EDF6-A57B-4776-9864-DE94E5F5CC40}" type="presParOf" srcId="{FDBF9605-F637-4B02-9276-C6B66357EC20}" destId="{E16B5709-3C94-4B0F-BFBF-6D6FD0861B82}" srcOrd="0" destOrd="0" presId="urn:microsoft.com/office/officeart/2005/8/layout/lProcess3"/>
    <dgm:cxn modelId="{5DC1164C-0BB2-45B7-B370-9CDE7FCE669E}" type="presParOf" srcId="{E16B5709-3C94-4B0F-BFBF-6D6FD0861B82}" destId="{840A7754-954C-4E60-96A9-47AB0A2CDC09}" srcOrd="0" destOrd="0" presId="urn:microsoft.com/office/officeart/2005/8/layout/lProcess3"/>
    <dgm:cxn modelId="{42F343DB-F0F4-49D8-923E-2132F3094D90}" type="presParOf" srcId="{E16B5709-3C94-4B0F-BFBF-6D6FD0861B82}" destId="{68A3F71F-6F95-4632-89F5-DB5B1C17AB21}" srcOrd="1" destOrd="0" presId="urn:microsoft.com/office/officeart/2005/8/layout/lProcess3"/>
    <dgm:cxn modelId="{D9224EA3-F135-4EE0-8052-9E29FAD1E43C}" type="presParOf" srcId="{E16B5709-3C94-4B0F-BFBF-6D6FD0861B82}" destId="{51DC8B44-B294-4B41-BE83-BBF68F934284}" srcOrd="2" destOrd="0" presId="urn:microsoft.com/office/officeart/2005/8/layout/lProcess3"/>
    <dgm:cxn modelId="{1F4B9783-347E-4262-A708-FDAF96EE6B0E}" type="presParOf" srcId="{FDBF9605-F637-4B02-9276-C6B66357EC20}" destId="{7978059C-9508-48D0-971A-B53F3FF646DA}" srcOrd="1" destOrd="0" presId="urn:microsoft.com/office/officeart/2005/8/layout/lProcess3"/>
    <dgm:cxn modelId="{97F5FBE1-CBE2-4C2E-94F7-9464CF1700C2}" type="presParOf" srcId="{FDBF9605-F637-4B02-9276-C6B66357EC20}" destId="{63B52EDC-D7FB-4DBB-88A6-D913CE76935F}" srcOrd="2" destOrd="0" presId="urn:microsoft.com/office/officeart/2005/8/layout/lProcess3"/>
    <dgm:cxn modelId="{6D667B98-7187-4E73-8855-A5B8E8C074CA}" type="presParOf" srcId="{63B52EDC-D7FB-4DBB-88A6-D913CE76935F}" destId="{F4564955-AB1B-4E5D-8409-8F0300E65FE6}" srcOrd="0" destOrd="0" presId="urn:microsoft.com/office/officeart/2005/8/layout/lProcess3"/>
    <dgm:cxn modelId="{4FBAC2BF-1B63-44DA-BEE1-44726F978F04}" type="presParOf" srcId="{63B52EDC-D7FB-4DBB-88A6-D913CE76935F}" destId="{07286698-A827-4326-8875-0FEB945D2C62}" srcOrd="1" destOrd="0" presId="urn:microsoft.com/office/officeart/2005/8/layout/lProcess3"/>
    <dgm:cxn modelId="{DAADC7D4-C9CC-4168-9AC3-5E82D7FEC39F}" type="presParOf" srcId="{63B52EDC-D7FB-4DBB-88A6-D913CE76935F}" destId="{2CFE5CD9-54CE-4DB9-ACA0-C13CFD18BF4E}" srcOrd="2" destOrd="0" presId="urn:microsoft.com/office/officeart/2005/8/layout/lProcess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B465FB-4462-4789-AB5D-63AE33D594CA}" type="doc">
      <dgm:prSet loTypeId="urn:microsoft.com/office/officeart/2005/8/layout/vList2" loCatId="list" qsTypeId="urn:microsoft.com/office/officeart/2005/8/quickstyle/simple1" qsCatId="simple" csTypeId="urn:microsoft.com/office/officeart/2005/8/colors/accent1_3" csCatId="accent1" phldr="1"/>
      <dgm:spPr/>
      <dgm:t>
        <a:bodyPr/>
        <a:lstStyle/>
        <a:p>
          <a:endParaRPr lang="en-US"/>
        </a:p>
      </dgm:t>
    </dgm:pt>
    <dgm:pt modelId="{CA010FC5-485E-4BCC-887A-65DE94996CD3}">
      <dgm:prSet/>
      <dgm:spPr>
        <a:xfrm>
          <a:off x="0" y="0"/>
          <a:ext cx="11183360" cy="646425"/>
        </a:xfrm>
        <a:prstGeom prst="roundRect">
          <a:avLst/>
        </a:prstGeom>
        <a:solidFill>
          <a:srgbClr val="142C41">
            <a:shade val="80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dirty="0" smtClean="0">
              <a:solidFill>
                <a:sysClr val="window" lastClr="FFFFFF"/>
              </a:solidFill>
              <a:latin typeface="Arial"/>
              <a:ea typeface="+mn-ea"/>
              <a:cs typeface="+mn-cs"/>
            </a:rPr>
            <a:t>The Fleet Make-Ready Program targets fleet customers operating </a:t>
          </a:r>
          <a:r>
            <a:rPr lang="en-US" b="1" dirty="0" smtClean="0">
              <a:solidFill>
                <a:sysClr val="window" lastClr="FFFFFF"/>
              </a:solidFill>
              <a:latin typeface="Arial"/>
              <a:ea typeface="+mn-ea"/>
              <a:cs typeface="+mn-cs"/>
            </a:rPr>
            <a:t>LDVs</a:t>
          </a:r>
          <a:r>
            <a:rPr lang="en-US" dirty="0" smtClean="0">
              <a:solidFill>
                <a:sysClr val="window" lastClr="FFFFFF"/>
              </a:solidFill>
              <a:latin typeface="Arial"/>
              <a:ea typeface="+mn-ea"/>
              <a:cs typeface="+mn-cs"/>
            </a:rPr>
            <a:t>, </a:t>
          </a:r>
          <a:r>
            <a:rPr lang="en-US" b="1" dirty="0" smtClean="0">
              <a:solidFill>
                <a:sysClr val="window" lastClr="FFFFFF"/>
              </a:solidFill>
              <a:latin typeface="Arial"/>
              <a:ea typeface="+mn-ea"/>
              <a:cs typeface="+mn-cs"/>
            </a:rPr>
            <a:t>MHDVs</a:t>
          </a:r>
          <a:r>
            <a:rPr lang="en-US" dirty="0" smtClean="0">
              <a:solidFill>
                <a:sysClr val="window" lastClr="FFFFFF"/>
              </a:solidFill>
              <a:latin typeface="Arial"/>
              <a:ea typeface="+mn-ea"/>
              <a:cs typeface="+mn-cs"/>
            </a:rPr>
            <a:t>, or </a:t>
          </a:r>
          <a:r>
            <a:rPr lang="en-US" b="1" dirty="0" smtClean="0">
              <a:solidFill>
                <a:sysClr val="window" lastClr="FFFFFF"/>
              </a:solidFill>
              <a:latin typeface="Arial"/>
              <a:ea typeface="+mn-ea"/>
              <a:cs typeface="+mn-cs"/>
            </a:rPr>
            <a:t>both</a:t>
          </a:r>
          <a:r>
            <a:rPr lang="en-US" dirty="0" smtClean="0">
              <a:solidFill>
                <a:sysClr val="window" lastClr="FFFFFF"/>
              </a:solidFill>
              <a:latin typeface="Arial"/>
              <a:ea typeface="+mn-ea"/>
              <a:cs typeface="+mn-cs"/>
            </a:rPr>
            <a:t>. </a:t>
          </a:r>
          <a:endParaRPr lang="en-US" dirty="0">
            <a:solidFill>
              <a:sysClr val="window" lastClr="FFFFFF"/>
            </a:solidFill>
            <a:latin typeface="Arial"/>
            <a:ea typeface="+mn-ea"/>
            <a:cs typeface="+mn-cs"/>
          </a:endParaRPr>
        </a:p>
      </dgm:t>
    </dgm:pt>
    <dgm:pt modelId="{B9BA0006-EC34-4F9A-B81D-A0CBE08464B7}" type="parTrans" cxnId="{7411A9C5-2A6D-4AC3-93B6-A99E67162527}">
      <dgm:prSet/>
      <dgm:spPr/>
      <dgm:t>
        <a:bodyPr/>
        <a:lstStyle/>
        <a:p>
          <a:endParaRPr lang="en-US"/>
        </a:p>
      </dgm:t>
    </dgm:pt>
    <dgm:pt modelId="{31AEE112-C526-48D7-9785-39A45EEAF6F0}" type="sibTrans" cxnId="{7411A9C5-2A6D-4AC3-93B6-A99E67162527}">
      <dgm:prSet/>
      <dgm:spPr/>
      <dgm:t>
        <a:bodyPr/>
        <a:lstStyle/>
        <a:p>
          <a:endParaRPr lang="en-US"/>
        </a:p>
      </dgm:t>
    </dgm:pt>
    <dgm:pt modelId="{B0B2C49B-2E87-40E2-AE5F-24C5E631E2CA}">
      <dgm:prSet/>
      <dgm:spPr>
        <a:xfrm>
          <a:off x="0" y="708435"/>
          <a:ext cx="11183360" cy="646425"/>
        </a:xfrm>
        <a:prstGeom prst="roundRect">
          <a:avLst/>
        </a:prstGeom>
        <a:solidFill>
          <a:srgbClr val="142C41">
            <a:shade val="80000"/>
            <a:hueOff val="155571"/>
            <a:satOff val="-17081"/>
            <a:lumOff val="15162"/>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dirty="0" smtClean="0">
              <a:solidFill>
                <a:sysClr val="window" lastClr="FFFFFF"/>
              </a:solidFill>
              <a:latin typeface="Arial"/>
              <a:ea typeface="+mn-ea"/>
              <a:cs typeface="+mn-cs"/>
            </a:rPr>
            <a:t>In this program, a fleet is defined as three or more vehicles operated by a non-residential entity with a meter on a commercial tariff, consisting of any vehicle-type or weight-class.</a:t>
          </a:r>
          <a:endParaRPr lang="en-US" dirty="0">
            <a:solidFill>
              <a:sysClr val="window" lastClr="FFFFFF"/>
            </a:solidFill>
            <a:latin typeface="Arial"/>
            <a:ea typeface="+mn-ea"/>
            <a:cs typeface="+mn-cs"/>
          </a:endParaRPr>
        </a:p>
      </dgm:t>
    </dgm:pt>
    <dgm:pt modelId="{3D2B6D5A-E359-4208-9C10-E8D812E6EDE3}" type="parTrans" cxnId="{09B085E1-41DA-424F-AF18-1CCD1DC16DD6}">
      <dgm:prSet/>
      <dgm:spPr/>
      <dgm:t>
        <a:bodyPr/>
        <a:lstStyle/>
        <a:p>
          <a:endParaRPr lang="en-US"/>
        </a:p>
      </dgm:t>
    </dgm:pt>
    <dgm:pt modelId="{14F02A53-A3D2-459E-A197-647261C770A2}" type="sibTrans" cxnId="{09B085E1-41DA-424F-AF18-1CCD1DC16DD6}">
      <dgm:prSet/>
      <dgm:spPr/>
      <dgm:t>
        <a:bodyPr/>
        <a:lstStyle/>
        <a:p>
          <a:endParaRPr lang="en-US"/>
        </a:p>
      </dgm:t>
    </dgm:pt>
    <dgm:pt modelId="{1E8F9B70-6913-473F-952B-BF4ECF6FF8E5}">
      <dgm:prSet/>
      <dgm:spPr>
        <a:xfrm>
          <a:off x="0" y="1403820"/>
          <a:ext cx="11183360" cy="646425"/>
        </a:xfrm>
        <a:prstGeom prst="roundRect">
          <a:avLst/>
        </a:prstGeom>
        <a:solidFill>
          <a:srgbClr val="142C41">
            <a:shade val="80000"/>
            <a:hueOff val="311142"/>
            <a:satOff val="-34162"/>
            <a:lumOff val="30323"/>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dirty="0" smtClean="0">
              <a:solidFill>
                <a:sysClr val="window" lastClr="FFFFFF"/>
              </a:solidFill>
              <a:latin typeface="Arial"/>
              <a:ea typeface="+mn-ea"/>
              <a:cs typeface="+mn-cs"/>
            </a:rPr>
            <a:t>The Fleet Make-Ready Program will focus on who operates the vehicle, not ownership, to allow for the common case where vehicles are financed by one entity and operated by another. </a:t>
          </a:r>
          <a:endParaRPr lang="en-US" dirty="0">
            <a:solidFill>
              <a:sysClr val="window" lastClr="FFFFFF"/>
            </a:solidFill>
            <a:latin typeface="Arial"/>
            <a:ea typeface="+mn-ea"/>
            <a:cs typeface="+mn-cs"/>
          </a:endParaRPr>
        </a:p>
      </dgm:t>
    </dgm:pt>
    <dgm:pt modelId="{A2AD7B64-2D64-41D3-8317-6A975E3C1F9A}" type="parTrans" cxnId="{6428F661-4988-41DE-A4DE-4E47E6604373}">
      <dgm:prSet/>
      <dgm:spPr/>
      <dgm:t>
        <a:bodyPr/>
        <a:lstStyle/>
        <a:p>
          <a:endParaRPr lang="en-US"/>
        </a:p>
      </dgm:t>
    </dgm:pt>
    <dgm:pt modelId="{78A8D298-BCCF-400C-9C5E-7E5BE7009BE8}" type="sibTrans" cxnId="{6428F661-4988-41DE-A4DE-4E47E6604373}">
      <dgm:prSet/>
      <dgm:spPr/>
      <dgm:t>
        <a:bodyPr/>
        <a:lstStyle/>
        <a:p>
          <a:endParaRPr lang="en-US"/>
        </a:p>
      </dgm:t>
    </dgm:pt>
    <dgm:pt modelId="{454275B3-50CC-4497-BB63-517FF848511B}">
      <dgm:prSet/>
      <dgm:spPr>
        <a:xfrm>
          <a:off x="0" y="2099205"/>
          <a:ext cx="11183360" cy="646425"/>
        </a:xfrm>
        <a:prstGeom prst="roundRect">
          <a:avLst/>
        </a:prstGeom>
        <a:solidFill>
          <a:srgbClr val="142C41">
            <a:shade val="80000"/>
            <a:hueOff val="466713"/>
            <a:satOff val="-51243"/>
            <a:lumOff val="45485"/>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en-US" dirty="0" smtClean="0">
              <a:solidFill>
                <a:sysClr val="window" lastClr="FFFFFF"/>
              </a:solidFill>
              <a:latin typeface="Arial"/>
              <a:ea typeface="+mn-ea"/>
              <a:cs typeface="+mn-cs"/>
            </a:rPr>
            <a:t>This program is also designed to be technology-agnostic, and supports L2, DCFC, or other EVSE technologies. </a:t>
          </a:r>
          <a:endParaRPr lang="en-US" dirty="0">
            <a:solidFill>
              <a:sysClr val="window" lastClr="FFFFFF"/>
            </a:solidFill>
            <a:latin typeface="Arial"/>
            <a:ea typeface="+mn-ea"/>
            <a:cs typeface="+mn-cs"/>
          </a:endParaRPr>
        </a:p>
      </dgm:t>
    </dgm:pt>
    <dgm:pt modelId="{063F0183-95F1-4D96-8511-FBEF2CF0B145}" type="parTrans" cxnId="{6813B119-9404-49D1-BCAE-11143A5C018E}">
      <dgm:prSet/>
      <dgm:spPr/>
      <dgm:t>
        <a:bodyPr/>
        <a:lstStyle/>
        <a:p>
          <a:endParaRPr lang="en-US"/>
        </a:p>
      </dgm:t>
    </dgm:pt>
    <dgm:pt modelId="{F7F4A27D-1A3E-4682-B106-A76B3BC98F69}" type="sibTrans" cxnId="{6813B119-9404-49D1-BCAE-11143A5C018E}">
      <dgm:prSet/>
      <dgm:spPr/>
      <dgm:t>
        <a:bodyPr/>
        <a:lstStyle/>
        <a:p>
          <a:endParaRPr lang="en-US"/>
        </a:p>
      </dgm:t>
    </dgm:pt>
    <dgm:pt modelId="{B258BBA3-F95C-42E3-83F9-5AC6369ACD63}" type="pres">
      <dgm:prSet presAssocID="{91B465FB-4462-4789-AB5D-63AE33D594CA}" presName="linear" presStyleCnt="0">
        <dgm:presLayoutVars>
          <dgm:animLvl val="lvl"/>
          <dgm:resizeHandles val="exact"/>
        </dgm:presLayoutVars>
      </dgm:prSet>
      <dgm:spPr/>
      <dgm:t>
        <a:bodyPr/>
        <a:lstStyle/>
        <a:p>
          <a:endParaRPr lang="en-US"/>
        </a:p>
      </dgm:t>
    </dgm:pt>
    <dgm:pt modelId="{8BF77A0C-0C04-4AEF-BFDD-F155D850ACAE}" type="pres">
      <dgm:prSet presAssocID="{CA010FC5-485E-4BCC-887A-65DE94996CD3}" presName="parentText" presStyleLbl="node1" presStyleIdx="0" presStyleCnt="4" custLinFactY="-112456" custLinFactNeighborX="-15558" custLinFactNeighborY="-200000">
        <dgm:presLayoutVars>
          <dgm:chMax val="0"/>
          <dgm:bulletEnabled val="1"/>
        </dgm:presLayoutVars>
      </dgm:prSet>
      <dgm:spPr/>
      <dgm:t>
        <a:bodyPr/>
        <a:lstStyle/>
        <a:p>
          <a:endParaRPr lang="en-US"/>
        </a:p>
      </dgm:t>
    </dgm:pt>
    <dgm:pt modelId="{01B7FDDA-F00C-4B2E-BC6F-6CB49FF9C152}" type="pres">
      <dgm:prSet presAssocID="{31AEE112-C526-48D7-9785-39A45EEAF6F0}" presName="spacer" presStyleCnt="0"/>
      <dgm:spPr/>
      <dgm:t>
        <a:bodyPr/>
        <a:lstStyle/>
        <a:p>
          <a:endParaRPr lang="en-US"/>
        </a:p>
      </dgm:t>
    </dgm:pt>
    <dgm:pt modelId="{79F145A6-49CD-41AC-B189-AA0EA6E7614F}" type="pres">
      <dgm:prSet presAssocID="{B0B2C49B-2E87-40E2-AE5F-24C5E631E2CA}" presName="parentText" presStyleLbl="node1" presStyleIdx="1" presStyleCnt="4">
        <dgm:presLayoutVars>
          <dgm:chMax val="0"/>
          <dgm:bulletEnabled val="1"/>
        </dgm:presLayoutVars>
      </dgm:prSet>
      <dgm:spPr/>
      <dgm:t>
        <a:bodyPr/>
        <a:lstStyle/>
        <a:p>
          <a:endParaRPr lang="en-US"/>
        </a:p>
      </dgm:t>
    </dgm:pt>
    <dgm:pt modelId="{24C18254-B6F4-47FF-9C1D-03280809297B}" type="pres">
      <dgm:prSet presAssocID="{14F02A53-A3D2-459E-A197-647261C770A2}" presName="spacer" presStyleCnt="0"/>
      <dgm:spPr/>
      <dgm:t>
        <a:bodyPr/>
        <a:lstStyle/>
        <a:p>
          <a:endParaRPr lang="en-US"/>
        </a:p>
      </dgm:t>
    </dgm:pt>
    <dgm:pt modelId="{0C75AA28-FCA5-412D-ACBD-169208828350}" type="pres">
      <dgm:prSet presAssocID="{1E8F9B70-6913-473F-952B-BF4ECF6FF8E5}" presName="parentText" presStyleLbl="node1" presStyleIdx="2" presStyleCnt="4">
        <dgm:presLayoutVars>
          <dgm:chMax val="0"/>
          <dgm:bulletEnabled val="1"/>
        </dgm:presLayoutVars>
      </dgm:prSet>
      <dgm:spPr/>
      <dgm:t>
        <a:bodyPr/>
        <a:lstStyle/>
        <a:p>
          <a:endParaRPr lang="en-US"/>
        </a:p>
      </dgm:t>
    </dgm:pt>
    <dgm:pt modelId="{42E4F0F1-319C-4316-BDE5-226EF2D97367}" type="pres">
      <dgm:prSet presAssocID="{78A8D298-BCCF-400C-9C5E-7E5BE7009BE8}" presName="spacer" presStyleCnt="0"/>
      <dgm:spPr/>
      <dgm:t>
        <a:bodyPr/>
        <a:lstStyle/>
        <a:p>
          <a:endParaRPr lang="en-US"/>
        </a:p>
      </dgm:t>
    </dgm:pt>
    <dgm:pt modelId="{6CDCDA80-0C9C-4FC9-9D6A-58792AABDF85}" type="pres">
      <dgm:prSet presAssocID="{454275B3-50CC-4497-BB63-517FF848511B}" presName="parentText" presStyleLbl="node1" presStyleIdx="3" presStyleCnt="4">
        <dgm:presLayoutVars>
          <dgm:chMax val="0"/>
          <dgm:bulletEnabled val="1"/>
        </dgm:presLayoutVars>
      </dgm:prSet>
      <dgm:spPr/>
      <dgm:t>
        <a:bodyPr/>
        <a:lstStyle/>
        <a:p>
          <a:endParaRPr lang="en-US"/>
        </a:p>
      </dgm:t>
    </dgm:pt>
  </dgm:ptLst>
  <dgm:cxnLst>
    <dgm:cxn modelId="{1D81CC01-29D3-4F1E-9EB8-56AA644E39D6}" type="presOf" srcId="{91B465FB-4462-4789-AB5D-63AE33D594CA}" destId="{B258BBA3-F95C-42E3-83F9-5AC6369ACD63}" srcOrd="0" destOrd="0" presId="urn:microsoft.com/office/officeart/2005/8/layout/vList2"/>
    <dgm:cxn modelId="{7411A9C5-2A6D-4AC3-93B6-A99E67162527}" srcId="{91B465FB-4462-4789-AB5D-63AE33D594CA}" destId="{CA010FC5-485E-4BCC-887A-65DE94996CD3}" srcOrd="0" destOrd="0" parTransId="{B9BA0006-EC34-4F9A-B81D-A0CBE08464B7}" sibTransId="{31AEE112-C526-48D7-9785-39A45EEAF6F0}"/>
    <dgm:cxn modelId="{CAFEF421-6819-4AC4-8AFC-5AEF666FC01D}" type="presOf" srcId="{454275B3-50CC-4497-BB63-517FF848511B}" destId="{6CDCDA80-0C9C-4FC9-9D6A-58792AABDF85}" srcOrd="0" destOrd="0" presId="urn:microsoft.com/office/officeart/2005/8/layout/vList2"/>
    <dgm:cxn modelId="{6428F661-4988-41DE-A4DE-4E47E6604373}" srcId="{91B465FB-4462-4789-AB5D-63AE33D594CA}" destId="{1E8F9B70-6913-473F-952B-BF4ECF6FF8E5}" srcOrd="2" destOrd="0" parTransId="{A2AD7B64-2D64-41D3-8317-6A975E3C1F9A}" sibTransId="{78A8D298-BCCF-400C-9C5E-7E5BE7009BE8}"/>
    <dgm:cxn modelId="{4F2F8234-18D4-4394-A3A4-22F05A879FD1}" type="presOf" srcId="{B0B2C49B-2E87-40E2-AE5F-24C5E631E2CA}" destId="{79F145A6-49CD-41AC-B189-AA0EA6E7614F}" srcOrd="0" destOrd="0" presId="urn:microsoft.com/office/officeart/2005/8/layout/vList2"/>
    <dgm:cxn modelId="{6813B119-9404-49D1-BCAE-11143A5C018E}" srcId="{91B465FB-4462-4789-AB5D-63AE33D594CA}" destId="{454275B3-50CC-4497-BB63-517FF848511B}" srcOrd="3" destOrd="0" parTransId="{063F0183-95F1-4D96-8511-FBEF2CF0B145}" sibTransId="{F7F4A27D-1A3E-4682-B106-A76B3BC98F69}"/>
    <dgm:cxn modelId="{2F65BCD7-E1C8-472C-A9F7-5268D841DB02}" type="presOf" srcId="{CA010FC5-485E-4BCC-887A-65DE94996CD3}" destId="{8BF77A0C-0C04-4AEF-BFDD-F155D850ACAE}" srcOrd="0" destOrd="0" presId="urn:microsoft.com/office/officeart/2005/8/layout/vList2"/>
    <dgm:cxn modelId="{09B085E1-41DA-424F-AF18-1CCD1DC16DD6}" srcId="{91B465FB-4462-4789-AB5D-63AE33D594CA}" destId="{B0B2C49B-2E87-40E2-AE5F-24C5E631E2CA}" srcOrd="1" destOrd="0" parTransId="{3D2B6D5A-E359-4208-9C10-E8D812E6EDE3}" sibTransId="{14F02A53-A3D2-459E-A197-647261C770A2}"/>
    <dgm:cxn modelId="{0F316325-4AEA-4D35-9C2A-DF350C17C2EA}" type="presOf" srcId="{1E8F9B70-6913-473F-952B-BF4ECF6FF8E5}" destId="{0C75AA28-FCA5-412D-ACBD-169208828350}" srcOrd="0" destOrd="0" presId="urn:microsoft.com/office/officeart/2005/8/layout/vList2"/>
    <dgm:cxn modelId="{3FA8051D-6B64-41C3-81CB-32426BD1E128}" type="presParOf" srcId="{B258BBA3-F95C-42E3-83F9-5AC6369ACD63}" destId="{8BF77A0C-0C04-4AEF-BFDD-F155D850ACAE}" srcOrd="0" destOrd="0" presId="urn:microsoft.com/office/officeart/2005/8/layout/vList2"/>
    <dgm:cxn modelId="{7FBFE7A1-D4E0-46CC-80BA-AB173C4FE1DC}" type="presParOf" srcId="{B258BBA3-F95C-42E3-83F9-5AC6369ACD63}" destId="{01B7FDDA-F00C-4B2E-BC6F-6CB49FF9C152}" srcOrd="1" destOrd="0" presId="urn:microsoft.com/office/officeart/2005/8/layout/vList2"/>
    <dgm:cxn modelId="{24DDE8CE-4DC3-4709-8C20-404F4B826318}" type="presParOf" srcId="{B258BBA3-F95C-42E3-83F9-5AC6369ACD63}" destId="{79F145A6-49CD-41AC-B189-AA0EA6E7614F}" srcOrd="2" destOrd="0" presId="urn:microsoft.com/office/officeart/2005/8/layout/vList2"/>
    <dgm:cxn modelId="{2BC8A662-061F-4A99-9350-63965ECA5BD2}" type="presParOf" srcId="{B258BBA3-F95C-42E3-83F9-5AC6369ACD63}" destId="{24C18254-B6F4-47FF-9C1D-03280809297B}" srcOrd="3" destOrd="0" presId="urn:microsoft.com/office/officeart/2005/8/layout/vList2"/>
    <dgm:cxn modelId="{CEF1EE55-667A-4A62-B48E-2A1EE9CE5417}" type="presParOf" srcId="{B258BBA3-F95C-42E3-83F9-5AC6369ACD63}" destId="{0C75AA28-FCA5-412D-ACBD-169208828350}" srcOrd="4" destOrd="0" presId="urn:microsoft.com/office/officeart/2005/8/layout/vList2"/>
    <dgm:cxn modelId="{EF860D85-359E-41B8-8536-80070EF5EF28}" type="presParOf" srcId="{B258BBA3-F95C-42E3-83F9-5AC6369ACD63}" destId="{42E4F0F1-319C-4316-BDE5-226EF2D97367}" srcOrd="5" destOrd="0" presId="urn:microsoft.com/office/officeart/2005/8/layout/vList2"/>
    <dgm:cxn modelId="{6846FCB6-6A0B-4BC2-A237-6E4BA9CF2133}" type="presParOf" srcId="{B258BBA3-F95C-42E3-83F9-5AC6369ACD63}" destId="{6CDCDA80-0C9C-4FC9-9D6A-58792AABDF85}" srcOrd="6" destOrd="0" presId="urn:microsoft.com/office/officeart/2005/8/layout/v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75BE40-99D2-4717-8041-91E05466891E}">
      <dsp:nvSpPr>
        <dsp:cNvPr id="0" name=""/>
        <dsp:cNvSpPr/>
      </dsp:nvSpPr>
      <dsp:spPr>
        <a:xfrm>
          <a:off x="0" y="62507"/>
          <a:ext cx="7731124" cy="617760"/>
        </a:xfrm>
        <a:prstGeom prst="roundRect">
          <a:avLst/>
        </a:prstGeom>
        <a:gradFill rotWithShape="0">
          <a:gsLst>
            <a:gs pos="0">
              <a:srgbClr val="142C41">
                <a:hueOff val="0"/>
                <a:satOff val="0"/>
                <a:lumOff val="0"/>
                <a:alphaOff val="0"/>
                <a:satMod val="103000"/>
                <a:lumMod val="102000"/>
                <a:tint val="94000"/>
              </a:srgbClr>
            </a:gs>
            <a:gs pos="50000">
              <a:srgbClr val="142C41">
                <a:hueOff val="0"/>
                <a:satOff val="0"/>
                <a:lumOff val="0"/>
                <a:alphaOff val="0"/>
                <a:satMod val="110000"/>
                <a:lumMod val="100000"/>
                <a:shade val="100000"/>
              </a:srgbClr>
            </a:gs>
            <a:gs pos="100000">
              <a:srgbClr val="142C41">
                <a:hueOff val="0"/>
                <a:satOff val="0"/>
                <a:lumOff val="0"/>
                <a:alphaOff val="0"/>
                <a:lumMod val="99000"/>
                <a:satMod val="120000"/>
                <a:shade val="78000"/>
              </a:srgb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l" defTabSz="622300" rtl="0">
            <a:lnSpc>
              <a:spcPct val="90000"/>
            </a:lnSpc>
            <a:spcBef>
              <a:spcPct val="0"/>
            </a:spcBef>
            <a:spcAft>
              <a:spcPct val="35000"/>
            </a:spcAft>
          </a:pPr>
          <a:r>
            <a:rPr lang="en-US" sz="1400" kern="1200" dirty="0" smtClean="0">
              <a:solidFill>
                <a:sysClr val="window" lastClr="FFFFFF"/>
              </a:solidFill>
              <a:latin typeface="Arial"/>
              <a:ea typeface="+mn-ea"/>
              <a:cs typeface="+mn-cs"/>
            </a:rPr>
            <a:t>Power (kW): How fast energy is used or transmitted</a:t>
          </a:r>
          <a:endParaRPr lang="en-US" sz="1400" kern="1200" dirty="0">
            <a:solidFill>
              <a:sysClr val="window" lastClr="FFFFFF"/>
            </a:solidFill>
            <a:latin typeface="Arial"/>
            <a:ea typeface="+mn-ea"/>
            <a:cs typeface="+mn-cs"/>
          </a:endParaRPr>
        </a:p>
      </dsp:txBody>
      <dsp:txXfrm>
        <a:off x="30157" y="92664"/>
        <a:ext cx="7670810" cy="557446"/>
      </dsp:txXfrm>
    </dsp:sp>
    <dsp:sp modelId="{DB05ECF9-392A-4A8F-972A-337C74FD7CD8}">
      <dsp:nvSpPr>
        <dsp:cNvPr id="0" name=""/>
        <dsp:cNvSpPr/>
      </dsp:nvSpPr>
      <dsp:spPr>
        <a:xfrm>
          <a:off x="0" y="750152"/>
          <a:ext cx="7731124" cy="903900"/>
        </a:xfrm>
        <a:prstGeom prst="roundRect">
          <a:avLst/>
        </a:prstGeom>
        <a:gradFill rotWithShape="0">
          <a:gsLst>
            <a:gs pos="0">
              <a:srgbClr val="142C41">
                <a:hueOff val="0"/>
                <a:satOff val="0"/>
                <a:lumOff val="0"/>
                <a:alphaOff val="0"/>
                <a:satMod val="103000"/>
                <a:lumMod val="102000"/>
                <a:tint val="94000"/>
              </a:srgbClr>
            </a:gs>
            <a:gs pos="50000">
              <a:srgbClr val="142C41">
                <a:hueOff val="0"/>
                <a:satOff val="0"/>
                <a:lumOff val="0"/>
                <a:alphaOff val="0"/>
                <a:satMod val="110000"/>
                <a:lumMod val="100000"/>
                <a:shade val="100000"/>
              </a:srgbClr>
            </a:gs>
            <a:gs pos="100000">
              <a:srgbClr val="142C41">
                <a:hueOff val="0"/>
                <a:satOff val="0"/>
                <a:lumOff val="0"/>
                <a:alphaOff val="0"/>
                <a:lumMod val="99000"/>
                <a:satMod val="120000"/>
                <a:shade val="78000"/>
              </a:srgb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l" defTabSz="622300" rtl="0">
            <a:lnSpc>
              <a:spcPct val="90000"/>
            </a:lnSpc>
            <a:spcBef>
              <a:spcPct val="0"/>
            </a:spcBef>
            <a:spcAft>
              <a:spcPct val="35000"/>
            </a:spcAft>
          </a:pPr>
          <a:r>
            <a:rPr lang="en-US" sz="1400" kern="1200" dirty="0" smtClean="0">
              <a:solidFill>
                <a:sysClr val="window" lastClr="FFFFFF"/>
              </a:solidFill>
              <a:latin typeface="Arial"/>
              <a:ea typeface="+mn-ea"/>
              <a:cs typeface="+mn-cs"/>
            </a:rPr>
            <a:t>Energy (kWh): How much power is used or transmitted over time</a:t>
          </a:r>
          <a:endParaRPr lang="en-US" sz="1400" kern="1200" dirty="0">
            <a:solidFill>
              <a:sysClr val="window" lastClr="FFFFFF"/>
            </a:solidFill>
            <a:latin typeface="Arial"/>
            <a:ea typeface="+mn-ea"/>
            <a:cs typeface="+mn-cs"/>
          </a:endParaRPr>
        </a:p>
      </dsp:txBody>
      <dsp:txXfrm>
        <a:off x="44125" y="794277"/>
        <a:ext cx="7642874" cy="81565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0A7754-954C-4E60-96A9-47AB0A2CDC09}">
      <dsp:nvSpPr>
        <dsp:cNvPr id="0" name=""/>
        <dsp:cNvSpPr/>
      </dsp:nvSpPr>
      <dsp:spPr>
        <a:xfrm>
          <a:off x="1137" y="747074"/>
          <a:ext cx="2281688" cy="912675"/>
        </a:xfrm>
        <a:prstGeom prst="chevron">
          <a:avLst/>
        </a:prstGeom>
        <a:solidFill>
          <a:srgbClr val="142C41">
            <a:hueOff val="0"/>
            <a:satOff val="0"/>
            <a:lumOff val="0"/>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940" tIns="13970" rIns="0" bIns="13970" numCol="1" spcCol="1270" anchor="ctr" anchorCtr="0">
          <a:noAutofit/>
        </a:bodyPr>
        <a:lstStyle/>
        <a:p>
          <a:pPr lvl="0" algn="ctr" defTabSz="977900" rtl="0">
            <a:lnSpc>
              <a:spcPct val="90000"/>
            </a:lnSpc>
            <a:spcBef>
              <a:spcPct val="0"/>
            </a:spcBef>
            <a:spcAft>
              <a:spcPct val="35000"/>
            </a:spcAft>
          </a:pPr>
          <a:r>
            <a:rPr lang="en-US" sz="2200" b="1" kern="1200" dirty="0" smtClean="0">
              <a:solidFill>
                <a:sysClr val="window" lastClr="FFFFFF"/>
              </a:solidFill>
              <a:latin typeface="Arial"/>
              <a:ea typeface="+mn-ea"/>
              <a:cs typeface="+mn-cs"/>
            </a:rPr>
            <a:t>Level 2 (240v)</a:t>
          </a:r>
          <a:endParaRPr lang="en-US" sz="2200" kern="1200" dirty="0">
            <a:solidFill>
              <a:sysClr val="window" lastClr="FFFFFF"/>
            </a:solidFill>
            <a:latin typeface="Arial"/>
            <a:ea typeface="+mn-ea"/>
            <a:cs typeface="+mn-cs"/>
          </a:endParaRPr>
        </a:p>
      </dsp:txBody>
      <dsp:txXfrm>
        <a:off x="457475" y="747074"/>
        <a:ext cx="1369013" cy="912675"/>
      </dsp:txXfrm>
    </dsp:sp>
    <dsp:sp modelId="{51DC8B44-B294-4B41-BE83-BBF68F934284}">
      <dsp:nvSpPr>
        <dsp:cNvPr id="0" name=""/>
        <dsp:cNvSpPr/>
      </dsp:nvSpPr>
      <dsp:spPr>
        <a:xfrm>
          <a:off x="1986205" y="824652"/>
          <a:ext cx="1893801" cy="757520"/>
        </a:xfrm>
        <a:prstGeom prst="chevron">
          <a:avLst/>
        </a:prstGeom>
        <a:solidFill>
          <a:srgbClr val="142C41">
            <a:alpha val="90000"/>
            <a:tint val="40000"/>
            <a:hueOff val="0"/>
            <a:satOff val="0"/>
            <a:lumOff val="0"/>
            <a:alphaOff val="0"/>
          </a:srgbClr>
        </a:solidFill>
        <a:ln w="12700" cap="flat" cmpd="sng" algn="ctr">
          <a:solidFill>
            <a:srgbClr val="142C41">
              <a:alpha val="90000"/>
              <a:tint val="4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11430" rIns="0" bIns="11430" numCol="1" spcCol="1270" anchor="ctr" anchorCtr="0">
          <a:noAutofit/>
        </a:bodyPr>
        <a:lstStyle/>
        <a:p>
          <a:pPr lvl="0" algn="ctr" defTabSz="800100" rtl="0">
            <a:lnSpc>
              <a:spcPct val="90000"/>
            </a:lnSpc>
            <a:spcBef>
              <a:spcPct val="0"/>
            </a:spcBef>
            <a:spcAft>
              <a:spcPct val="35000"/>
            </a:spcAft>
          </a:pPr>
          <a:r>
            <a:rPr lang="en-US" sz="1800" b="1" kern="1200" dirty="0" smtClean="0">
              <a:solidFill>
                <a:sysClr val="windowText" lastClr="000000">
                  <a:hueOff val="0"/>
                  <a:satOff val="0"/>
                  <a:lumOff val="0"/>
                  <a:alphaOff val="0"/>
                </a:sysClr>
              </a:solidFill>
              <a:latin typeface="Arial"/>
              <a:ea typeface="+mn-ea"/>
              <a:cs typeface="+mn-cs"/>
            </a:rPr>
            <a:t>Single Phase (AC)</a:t>
          </a:r>
          <a:endParaRPr lang="en-US" sz="1800" kern="1200" dirty="0">
            <a:solidFill>
              <a:sysClr val="windowText" lastClr="000000">
                <a:hueOff val="0"/>
                <a:satOff val="0"/>
                <a:lumOff val="0"/>
                <a:alphaOff val="0"/>
              </a:sysClr>
            </a:solidFill>
            <a:latin typeface="Arial"/>
            <a:ea typeface="+mn-ea"/>
            <a:cs typeface="+mn-cs"/>
          </a:endParaRPr>
        </a:p>
      </dsp:txBody>
      <dsp:txXfrm>
        <a:off x="2364965" y="824652"/>
        <a:ext cx="1136281" cy="757520"/>
      </dsp:txXfrm>
    </dsp:sp>
    <dsp:sp modelId="{F4564955-AB1B-4E5D-8409-8F0300E65FE6}">
      <dsp:nvSpPr>
        <dsp:cNvPr id="0" name=""/>
        <dsp:cNvSpPr/>
      </dsp:nvSpPr>
      <dsp:spPr>
        <a:xfrm>
          <a:off x="0" y="2138411"/>
          <a:ext cx="2281688" cy="912675"/>
        </a:xfrm>
        <a:prstGeom prst="chevron">
          <a:avLst/>
        </a:prstGeom>
        <a:solidFill>
          <a:srgbClr val="142C41">
            <a:hueOff val="0"/>
            <a:satOff val="0"/>
            <a:lumOff val="0"/>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940" tIns="13970" rIns="0" bIns="13970" numCol="1" spcCol="1270" anchor="ctr" anchorCtr="0">
          <a:noAutofit/>
        </a:bodyPr>
        <a:lstStyle/>
        <a:p>
          <a:pPr lvl="0" algn="ctr" defTabSz="977900" rtl="0">
            <a:lnSpc>
              <a:spcPct val="90000"/>
            </a:lnSpc>
            <a:spcBef>
              <a:spcPct val="0"/>
            </a:spcBef>
            <a:spcAft>
              <a:spcPct val="35000"/>
            </a:spcAft>
          </a:pPr>
          <a:r>
            <a:rPr lang="en-US" sz="2200" b="1" kern="1200" dirty="0" smtClean="0">
              <a:solidFill>
                <a:sysClr val="window" lastClr="FFFFFF"/>
              </a:solidFill>
              <a:latin typeface="Arial"/>
              <a:ea typeface="+mn-ea"/>
              <a:cs typeface="+mn-cs"/>
            </a:rPr>
            <a:t>Level 3/DCFC (480v)</a:t>
          </a:r>
          <a:endParaRPr lang="en-US" sz="2200" kern="1200" dirty="0">
            <a:solidFill>
              <a:sysClr val="window" lastClr="FFFFFF"/>
            </a:solidFill>
            <a:latin typeface="Arial"/>
            <a:ea typeface="+mn-ea"/>
            <a:cs typeface="+mn-cs"/>
          </a:endParaRPr>
        </a:p>
      </dsp:txBody>
      <dsp:txXfrm>
        <a:off x="456338" y="2138411"/>
        <a:ext cx="1369013" cy="912675"/>
      </dsp:txXfrm>
    </dsp:sp>
    <dsp:sp modelId="{2CFE5CD9-54CE-4DB9-ACA0-C13CFD18BF4E}">
      <dsp:nvSpPr>
        <dsp:cNvPr id="0" name=""/>
        <dsp:cNvSpPr/>
      </dsp:nvSpPr>
      <dsp:spPr>
        <a:xfrm>
          <a:off x="1948597" y="2215985"/>
          <a:ext cx="1893801" cy="757520"/>
        </a:xfrm>
        <a:prstGeom prst="chevron">
          <a:avLst/>
        </a:prstGeom>
        <a:solidFill>
          <a:srgbClr val="142C41">
            <a:alpha val="90000"/>
            <a:tint val="40000"/>
            <a:hueOff val="0"/>
            <a:satOff val="0"/>
            <a:lumOff val="0"/>
            <a:alphaOff val="0"/>
          </a:srgbClr>
        </a:solidFill>
        <a:ln w="12700" cap="flat" cmpd="sng" algn="ctr">
          <a:solidFill>
            <a:srgbClr val="142C41">
              <a:alpha val="90000"/>
              <a:tint val="4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11430" rIns="0" bIns="11430" numCol="1" spcCol="1270" anchor="ctr" anchorCtr="0">
          <a:noAutofit/>
        </a:bodyPr>
        <a:lstStyle/>
        <a:p>
          <a:pPr lvl="0" algn="ctr" defTabSz="800100" rtl="0">
            <a:lnSpc>
              <a:spcPct val="90000"/>
            </a:lnSpc>
            <a:spcBef>
              <a:spcPct val="0"/>
            </a:spcBef>
            <a:spcAft>
              <a:spcPct val="35000"/>
            </a:spcAft>
          </a:pPr>
          <a:r>
            <a:rPr lang="en-US" sz="1800" b="1" kern="1200" dirty="0" smtClean="0">
              <a:solidFill>
                <a:sysClr val="windowText" lastClr="000000">
                  <a:hueOff val="0"/>
                  <a:satOff val="0"/>
                  <a:lumOff val="0"/>
                  <a:alphaOff val="0"/>
                </a:sysClr>
              </a:solidFill>
              <a:latin typeface="Arial"/>
              <a:ea typeface="+mn-ea"/>
              <a:cs typeface="+mn-cs"/>
            </a:rPr>
            <a:t>3 Phase (DC)</a:t>
          </a:r>
          <a:endParaRPr lang="en-US" sz="1800" kern="1200" dirty="0">
            <a:solidFill>
              <a:sysClr val="windowText" lastClr="000000">
                <a:hueOff val="0"/>
                <a:satOff val="0"/>
                <a:lumOff val="0"/>
                <a:alphaOff val="0"/>
              </a:sysClr>
            </a:solidFill>
            <a:latin typeface="Arial"/>
            <a:ea typeface="+mn-ea"/>
            <a:cs typeface="+mn-cs"/>
          </a:endParaRPr>
        </a:p>
      </dsp:txBody>
      <dsp:txXfrm>
        <a:off x="2327357" y="2215985"/>
        <a:ext cx="1136281" cy="75752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F77A0C-0C04-4AEF-BFDD-F155D850ACAE}">
      <dsp:nvSpPr>
        <dsp:cNvPr id="0" name=""/>
        <dsp:cNvSpPr/>
      </dsp:nvSpPr>
      <dsp:spPr>
        <a:xfrm>
          <a:off x="0" y="0"/>
          <a:ext cx="11183360" cy="646425"/>
        </a:xfrm>
        <a:prstGeom prst="roundRect">
          <a:avLst/>
        </a:prstGeom>
        <a:solidFill>
          <a:srgbClr val="142C41">
            <a:shade val="80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l" defTabSz="755650" rtl="0">
            <a:lnSpc>
              <a:spcPct val="90000"/>
            </a:lnSpc>
            <a:spcBef>
              <a:spcPct val="0"/>
            </a:spcBef>
            <a:spcAft>
              <a:spcPct val="35000"/>
            </a:spcAft>
          </a:pPr>
          <a:r>
            <a:rPr lang="en-US" sz="1700" kern="1200" dirty="0" smtClean="0">
              <a:solidFill>
                <a:sysClr val="window" lastClr="FFFFFF"/>
              </a:solidFill>
              <a:latin typeface="Arial"/>
              <a:ea typeface="+mn-ea"/>
              <a:cs typeface="+mn-cs"/>
            </a:rPr>
            <a:t>The Fleet Make-Ready Program targets fleet customers operating </a:t>
          </a:r>
          <a:r>
            <a:rPr lang="en-US" sz="1700" b="1" kern="1200" dirty="0" smtClean="0">
              <a:solidFill>
                <a:sysClr val="window" lastClr="FFFFFF"/>
              </a:solidFill>
              <a:latin typeface="Arial"/>
              <a:ea typeface="+mn-ea"/>
              <a:cs typeface="+mn-cs"/>
            </a:rPr>
            <a:t>LDVs</a:t>
          </a:r>
          <a:r>
            <a:rPr lang="en-US" sz="1700" kern="1200" dirty="0" smtClean="0">
              <a:solidFill>
                <a:sysClr val="window" lastClr="FFFFFF"/>
              </a:solidFill>
              <a:latin typeface="Arial"/>
              <a:ea typeface="+mn-ea"/>
              <a:cs typeface="+mn-cs"/>
            </a:rPr>
            <a:t>, </a:t>
          </a:r>
          <a:r>
            <a:rPr lang="en-US" sz="1700" b="1" kern="1200" dirty="0" smtClean="0">
              <a:solidFill>
                <a:sysClr val="window" lastClr="FFFFFF"/>
              </a:solidFill>
              <a:latin typeface="Arial"/>
              <a:ea typeface="+mn-ea"/>
              <a:cs typeface="+mn-cs"/>
            </a:rPr>
            <a:t>MHDVs</a:t>
          </a:r>
          <a:r>
            <a:rPr lang="en-US" sz="1700" kern="1200" dirty="0" smtClean="0">
              <a:solidFill>
                <a:sysClr val="window" lastClr="FFFFFF"/>
              </a:solidFill>
              <a:latin typeface="Arial"/>
              <a:ea typeface="+mn-ea"/>
              <a:cs typeface="+mn-cs"/>
            </a:rPr>
            <a:t>, or </a:t>
          </a:r>
          <a:r>
            <a:rPr lang="en-US" sz="1700" b="1" kern="1200" dirty="0" smtClean="0">
              <a:solidFill>
                <a:sysClr val="window" lastClr="FFFFFF"/>
              </a:solidFill>
              <a:latin typeface="Arial"/>
              <a:ea typeface="+mn-ea"/>
              <a:cs typeface="+mn-cs"/>
            </a:rPr>
            <a:t>both</a:t>
          </a:r>
          <a:r>
            <a:rPr lang="en-US" sz="1700" kern="1200" dirty="0" smtClean="0">
              <a:solidFill>
                <a:sysClr val="window" lastClr="FFFFFF"/>
              </a:solidFill>
              <a:latin typeface="Arial"/>
              <a:ea typeface="+mn-ea"/>
              <a:cs typeface="+mn-cs"/>
            </a:rPr>
            <a:t>. </a:t>
          </a:r>
          <a:endParaRPr lang="en-US" sz="1700" kern="1200" dirty="0">
            <a:solidFill>
              <a:sysClr val="window" lastClr="FFFFFF"/>
            </a:solidFill>
            <a:latin typeface="Arial"/>
            <a:ea typeface="+mn-ea"/>
            <a:cs typeface="+mn-cs"/>
          </a:endParaRPr>
        </a:p>
      </dsp:txBody>
      <dsp:txXfrm>
        <a:off x="31556" y="31556"/>
        <a:ext cx="11120248" cy="583313"/>
      </dsp:txXfrm>
    </dsp:sp>
    <dsp:sp modelId="{79F145A6-49CD-41AC-B189-AA0EA6E7614F}">
      <dsp:nvSpPr>
        <dsp:cNvPr id="0" name=""/>
        <dsp:cNvSpPr/>
      </dsp:nvSpPr>
      <dsp:spPr>
        <a:xfrm>
          <a:off x="0" y="708435"/>
          <a:ext cx="11183360" cy="646425"/>
        </a:xfrm>
        <a:prstGeom prst="roundRect">
          <a:avLst/>
        </a:prstGeom>
        <a:solidFill>
          <a:srgbClr val="142C41">
            <a:shade val="80000"/>
            <a:hueOff val="155571"/>
            <a:satOff val="-17081"/>
            <a:lumOff val="15162"/>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l" defTabSz="755650" rtl="0">
            <a:lnSpc>
              <a:spcPct val="90000"/>
            </a:lnSpc>
            <a:spcBef>
              <a:spcPct val="0"/>
            </a:spcBef>
            <a:spcAft>
              <a:spcPct val="35000"/>
            </a:spcAft>
          </a:pPr>
          <a:r>
            <a:rPr lang="en-US" sz="1700" kern="1200" dirty="0" smtClean="0">
              <a:solidFill>
                <a:sysClr val="window" lastClr="FFFFFF"/>
              </a:solidFill>
              <a:latin typeface="Arial"/>
              <a:ea typeface="+mn-ea"/>
              <a:cs typeface="+mn-cs"/>
            </a:rPr>
            <a:t>In this program, a fleet is defined as three or more vehicles operated by a non-residential entity with a meter on a commercial tariff, consisting of any vehicle-type or weight-class.</a:t>
          </a:r>
          <a:endParaRPr lang="en-US" sz="1700" kern="1200" dirty="0">
            <a:solidFill>
              <a:sysClr val="window" lastClr="FFFFFF"/>
            </a:solidFill>
            <a:latin typeface="Arial"/>
            <a:ea typeface="+mn-ea"/>
            <a:cs typeface="+mn-cs"/>
          </a:endParaRPr>
        </a:p>
      </dsp:txBody>
      <dsp:txXfrm>
        <a:off x="31556" y="739991"/>
        <a:ext cx="11120248" cy="583313"/>
      </dsp:txXfrm>
    </dsp:sp>
    <dsp:sp modelId="{0C75AA28-FCA5-412D-ACBD-169208828350}">
      <dsp:nvSpPr>
        <dsp:cNvPr id="0" name=""/>
        <dsp:cNvSpPr/>
      </dsp:nvSpPr>
      <dsp:spPr>
        <a:xfrm>
          <a:off x="0" y="1403820"/>
          <a:ext cx="11183360" cy="646425"/>
        </a:xfrm>
        <a:prstGeom prst="roundRect">
          <a:avLst/>
        </a:prstGeom>
        <a:solidFill>
          <a:srgbClr val="142C41">
            <a:shade val="80000"/>
            <a:hueOff val="311142"/>
            <a:satOff val="-34162"/>
            <a:lumOff val="30323"/>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l" defTabSz="755650" rtl="0">
            <a:lnSpc>
              <a:spcPct val="90000"/>
            </a:lnSpc>
            <a:spcBef>
              <a:spcPct val="0"/>
            </a:spcBef>
            <a:spcAft>
              <a:spcPct val="35000"/>
            </a:spcAft>
          </a:pPr>
          <a:r>
            <a:rPr lang="en-US" sz="1700" kern="1200" dirty="0" smtClean="0">
              <a:solidFill>
                <a:sysClr val="window" lastClr="FFFFFF"/>
              </a:solidFill>
              <a:latin typeface="Arial"/>
              <a:ea typeface="+mn-ea"/>
              <a:cs typeface="+mn-cs"/>
            </a:rPr>
            <a:t>The Fleet Make-Ready Program will focus on who operates the vehicle, not ownership, to allow for the common case where vehicles are financed by one entity and operated by another. </a:t>
          </a:r>
          <a:endParaRPr lang="en-US" sz="1700" kern="1200" dirty="0">
            <a:solidFill>
              <a:sysClr val="window" lastClr="FFFFFF"/>
            </a:solidFill>
            <a:latin typeface="Arial"/>
            <a:ea typeface="+mn-ea"/>
            <a:cs typeface="+mn-cs"/>
          </a:endParaRPr>
        </a:p>
      </dsp:txBody>
      <dsp:txXfrm>
        <a:off x="31556" y="1435376"/>
        <a:ext cx="11120248" cy="583313"/>
      </dsp:txXfrm>
    </dsp:sp>
    <dsp:sp modelId="{6CDCDA80-0C9C-4FC9-9D6A-58792AABDF85}">
      <dsp:nvSpPr>
        <dsp:cNvPr id="0" name=""/>
        <dsp:cNvSpPr/>
      </dsp:nvSpPr>
      <dsp:spPr>
        <a:xfrm>
          <a:off x="0" y="2099205"/>
          <a:ext cx="11183360" cy="646425"/>
        </a:xfrm>
        <a:prstGeom prst="roundRect">
          <a:avLst/>
        </a:prstGeom>
        <a:solidFill>
          <a:srgbClr val="142C41">
            <a:shade val="80000"/>
            <a:hueOff val="466713"/>
            <a:satOff val="-51243"/>
            <a:lumOff val="45485"/>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l" defTabSz="755650" rtl="0">
            <a:lnSpc>
              <a:spcPct val="90000"/>
            </a:lnSpc>
            <a:spcBef>
              <a:spcPct val="0"/>
            </a:spcBef>
            <a:spcAft>
              <a:spcPct val="35000"/>
            </a:spcAft>
          </a:pPr>
          <a:r>
            <a:rPr lang="en-US" sz="1700" kern="1200" dirty="0" smtClean="0">
              <a:solidFill>
                <a:sysClr val="window" lastClr="FFFFFF"/>
              </a:solidFill>
              <a:latin typeface="Arial"/>
              <a:ea typeface="+mn-ea"/>
              <a:cs typeface="+mn-cs"/>
            </a:rPr>
            <a:t>This program is also designed to be technology-agnostic, and supports L2, DCFC, or other EVSE technologies. </a:t>
          </a:r>
          <a:endParaRPr lang="en-US" sz="1700" kern="1200" dirty="0">
            <a:solidFill>
              <a:sysClr val="window" lastClr="FFFFFF"/>
            </a:solidFill>
            <a:latin typeface="Arial"/>
            <a:ea typeface="+mn-ea"/>
            <a:cs typeface="+mn-cs"/>
          </a:endParaRPr>
        </a:p>
      </dsp:txBody>
      <dsp:txXfrm>
        <a:off x="31556" y="2130761"/>
        <a:ext cx="11120248" cy="583313"/>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emf"/></Relationships>
</file>

<file path=ppt/drawings/drawing1.xml><?xml version="1.0" encoding="utf-8"?>
<c:userShapes xmlns:c="http://schemas.openxmlformats.org/drawingml/2006/chart">
  <cdr:relSizeAnchor xmlns:cdr="http://schemas.openxmlformats.org/drawingml/2006/chartDrawing">
    <cdr:from>
      <cdr:x>0.11784</cdr:x>
      <cdr:y>0.59782</cdr:y>
    </cdr:from>
    <cdr:to>
      <cdr:x>0.32651</cdr:x>
      <cdr:y>0.82229</cdr:y>
    </cdr:to>
    <cdr:sp macro="" textlink="">
      <cdr:nvSpPr>
        <cdr:cNvPr id="2" name="TextBox 1"/>
        <cdr:cNvSpPr txBox="1"/>
      </cdr:nvSpPr>
      <cdr:spPr>
        <a:xfrm xmlns:a="http://schemas.openxmlformats.org/drawingml/2006/main">
          <a:off x="914400" y="2435226"/>
          <a:ext cx="161925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400" b="1"/>
            <a:t>Actual Values</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5693C9-38CA-445B-AEEA-616BD994FADC}" type="datetimeFigureOut">
              <a:rPr lang="en-US" smtClean="0"/>
              <a:t>8/15/2024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F0523DC-AC0C-4CF5-B9CB-C3612BF693EF}" type="slidenum">
              <a:rPr lang="en-US" smtClean="0"/>
              <a:t>‹#›</a:t>
            </a:fld>
            <a:endParaRPr lang="en-US"/>
          </a:p>
        </p:txBody>
      </p:sp>
    </p:spTree>
    <p:extLst>
      <p:ext uri="{BB962C8B-B14F-4D97-AF65-F5344CB8AC3E}">
        <p14:creationId xmlns:p14="http://schemas.microsoft.com/office/powerpoint/2010/main" val="4896431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26C4CDC-2829-46CB-8916-E4758CB8E53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39275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46088" y="685800"/>
            <a:ext cx="6094412"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baseline="0" dirty="0" smtClean="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83D55-8185-48C2-8EA1-935B9780B46E}" type="slidenum">
              <a:rPr kumimoji="0" lang="en-US" sz="1200" b="0" i="0" u="none" strike="noStrike" kern="1200" cap="none" spc="0" normalizeH="0" baseline="0" noProof="0" smtClean="0">
                <a:ln>
                  <a:noFill/>
                </a:ln>
                <a:solidFill>
                  <a:prstClr val="black"/>
                </a:solidFill>
                <a:effectLst/>
                <a:uLnTx/>
                <a:uFillTx/>
                <a:latin typeface="Calibri" pitchFamily="34"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spTree>
    <p:extLst>
      <p:ext uri="{BB962C8B-B14F-4D97-AF65-F5344CB8AC3E}">
        <p14:creationId xmlns:p14="http://schemas.microsoft.com/office/powerpoint/2010/main" val="4308197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39424" rtl="0" eaLnBrk="1" fontAlgn="base" latinLnBrk="0" hangingPunct="1">
              <a:lnSpc>
                <a:spcPct val="100000"/>
              </a:lnSpc>
              <a:spcBef>
                <a:spcPct val="0"/>
              </a:spcBef>
              <a:spcAft>
                <a:spcPct val="0"/>
              </a:spcAft>
              <a:buClrTx/>
              <a:buSzTx/>
              <a:buFontTx/>
              <a:buNone/>
              <a:tabLst/>
              <a:defRPr/>
            </a:pPr>
            <a:fld id="{26BEA98B-8E54-4CD0-82BB-B61F2ACC55F5}" type="slidenum">
              <a:rPr kumimoji="0" lang="en-GB" sz="1200" b="0" i="0" u="none" strike="noStrike" kern="1200" cap="none" spc="0" normalizeH="0" baseline="0" noProof="0" smtClean="0">
                <a:ln>
                  <a:noFill/>
                </a:ln>
                <a:solidFill>
                  <a:srgbClr val="606060"/>
                </a:solidFill>
                <a:effectLst/>
                <a:uLnTx/>
                <a:uFillTx/>
                <a:latin typeface="Arial"/>
                <a:ea typeface="+mn-ea"/>
                <a:cs typeface="+mn-cs"/>
                <a:sym typeface="+mn-lt"/>
              </a:rPr>
              <a:pPr marL="0" marR="0" lvl="0" indent="0" algn="r" defTabSz="939424"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606060"/>
              </a:solidFill>
              <a:effectLst/>
              <a:uLnTx/>
              <a:uFillTx/>
              <a:latin typeface="Arial"/>
              <a:ea typeface="+mn-ea"/>
              <a:cs typeface="+mn-cs"/>
              <a:sym typeface="+mn-lt"/>
            </a:endParaRPr>
          </a:p>
        </p:txBody>
      </p:sp>
    </p:spTree>
    <p:extLst>
      <p:ext uri="{BB962C8B-B14F-4D97-AF65-F5344CB8AC3E}">
        <p14:creationId xmlns:p14="http://schemas.microsoft.com/office/powerpoint/2010/main" val="24837887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0523DC-AC0C-4CF5-B9CB-C3612BF693E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mn-lt"/>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mn-lt"/>
            </a:endParaRPr>
          </a:p>
        </p:txBody>
      </p:sp>
    </p:spTree>
    <p:extLst>
      <p:ext uri="{BB962C8B-B14F-4D97-AF65-F5344CB8AC3E}">
        <p14:creationId xmlns:p14="http://schemas.microsoft.com/office/powerpoint/2010/main" val="242816115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 Full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0" y="0"/>
            <a:ext cx="12192000" cy="6858000"/>
          </a:xfrm>
        </p:spPr>
        <p:txBody>
          <a:bodyP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763079"/>
            <a:ext cx="5969000" cy="1699591"/>
          </a:xfrm>
        </p:spPr>
        <p:txBody>
          <a:bodyPr anchor="t" anchorCtr="0">
            <a:normAutofit/>
          </a:bodyPr>
          <a:lstStyle>
            <a:lvl1pPr algn="l">
              <a:defRPr sz="4600">
                <a:solidFill>
                  <a:schemeClr val="accent1"/>
                </a:solidFill>
              </a:defRPr>
            </a:lvl1pPr>
          </a:lstStyle>
          <a:p>
            <a:r>
              <a:rPr lang="en-US"/>
              <a:t>Click to edit Master title style</a:t>
            </a:r>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5" name="Subtitle 2">
            <a:extLst>
              <a:ext uri="{FF2B5EF4-FFF2-40B4-BE49-F238E27FC236}">
                <a16:creationId xmlns:a16="http://schemas.microsoft.com/office/drawing/2014/main" id="{B85B803C-754B-909B-4478-4FBB175B3749}"/>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3" name="Picture 2">
            <a:extLst>
              <a:ext uri="{FF2B5EF4-FFF2-40B4-BE49-F238E27FC236}">
                <a16:creationId xmlns:a16="http://schemas.microsoft.com/office/drawing/2014/main" id="{8D96E424-0B0B-4906-94B5-B37E7E0C7E08}"/>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15120032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_Divider Slide - Power - Steel">
    <p:bg>
      <p:bgPr>
        <a:solidFill>
          <a:srgbClr val="142C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rgbClr val="E5EDF8"/>
                </a:solidFill>
                <a:latin typeface="Outfit Light" pitchFamily="2" charset="0"/>
              </a:defRPr>
            </a:lvl1pPr>
          </a:lstStyle>
          <a:p>
            <a:r>
              <a:rPr lang="en-US" dirty="0"/>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35109491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itle Slide Dark">
    <p:spTree>
      <p:nvGrpSpPr>
        <p:cNvPr id="1" name=""/>
        <p:cNvGrpSpPr/>
        <p:nvPr/>
      </p:nvGrpSpPr>
      <p:grpSpPr>
        <a:xfrm>
          <a:off x="0" y="0"/>
          <a:ext cx="0" cy="0"/>
          <a:chOff x="0" y="0"/>
          <a:chExt cx="0" cy="0"/>
        </a:xfrm>
      </p:grpSpPr>
      <p:sp>
        <p:nvSpPr>
          <p:cNvPr id="173" name="Rectangle 172">
            <a:extLst>
              <a:ext uri="{FF2B5EF4-FFF2-40B4-BE49-F238E27FC236}">
                <a16:creationId xmlns:a16="http://schemas.microsoft.com/office/drawing/2014/main" id="{149C10AE-03C2-409C-ACA9-3CA98D74812B}"/>
              </a:ext>
            </a:extLst>
          </p:cNvPr>
          <p:cNvSpPr/>
          <p:nvPr userDrawn="1"/>
        </p:nvSpPr>
        <p:spPr>
          <a:xfrm>
            <a:off x="0" y="2"/>
            <a:ext cx="12192000" cy="6857999"/>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bg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bg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21" name="Picture 2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87683032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itle Slide Light">
    <p:spTree>
      <p:nvGrpSpPr>
        <p:cNvPr id="1" name=""/>
        <p:cNvGrpSpPr/>
        <p:nvPr/>
      </p:nvGrpSpPr>
      <p:grpSpPr>
        <a:xfrm>
          <a:off x="0" y="0"/>
          <a:ext cx="0" cy="0"/>
          <a:chOff x="0" y="0"/>
          <a:chExt cx="0" cy="0"/>
        </a:xfrm>
      </p:grpSpPr>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tx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tx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800307" y="545293"/>
            <a:ext cx="2851944" cy="480664"/>
          </a:xfrm>
          <a:prstGeom prst="rect">
            <a:avLst/>
          </a:prstGeom>
        </p:spPr>
      </p:pic>
    </p:spTree>
    <p:extLst>
      <p:ext uri="{BB962C8B-B14F-4D97-AF65-F5344CB8AC3E}">
        <p14:creationId xmlns:p14="http://schemas.microsoft.com/office/powerpoint/2010/main" val="1950863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a:t>
            </a:r>
          </a:p>
        </p:txBody>
      </p:sp>
    </p:spTree>
    <p:extLst>
      <p:ext uri="{BB962C8B-B14F-4D97-AF65-F5344CB8AC3E}">
        <p14:creationId xmlns:p14="http://schemas.microsoft.com/office/powerpoint/2010/main" val="1213107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nd 2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5D50B396-08B0-41CE-AF37-64E475F7D8BC}"/>
              </a:ext>
            </a:extLst>
          </p:cNvPr>
          <p:cNvSpPr>
            <a:spLocks noGrp="1"/>
          </p:cNvSpPr>
          <p:nvPr>
            <p:ph idx="12"/>
          </p:nvPr>
        </p:nvSpPr>
        <p:spPr>
          <a:xfrm>
            <a:off x="615696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06CD42B-EAA4-4577-8DDF-A2F83EB5469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886344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nd 3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F053167F-A558-48A4-AED7-BA96349E8DFF}"/>
              </a:ext>
            </a:extLst>
          </p:cNvPr>
          <p:cNvSpPr>
            <a:spLocks noGrp="1"/>
          </p:cNvSpPr>
          <p:nvPr>
            <p:ph idx="12"/>
          </p:nvPr>
        </p:nvSpPr>
        <p:spPr>
          <a:xfrm>
            <a:off x="420624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a:extLst>
              <a:ext uri="{FF2B5EF4-FFF2-40B4-BE49-F238E27FC236}">
                <a16:creationId xmlns:a16="http://schemas.microsoft.com/office/drawing/2014/main" id="{AE097C22-C113-4BA9-99CE-4AD5D0B2C928}"/>
              </a:ext>
            </a:extLst>
          </p:cNvPr>
          <p:cNvSpPr>
            <a:spLocks noGrp="1"/>
          </p:cNvSpPr>
          <p:nvPr>
            <p:ph idx="13"/>
          </p:nvPr>
        </p:nvSpPr>
        <p:spPr>
          <a:xfrm>
            <a:off x="810768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6E217E5A-55BC-444A-9FA7-61396940F3F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598922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 Orange</a:t>
            </a:r>
          </a:p>
        </p:txBody>
      </p:sp>
    </p:spTree>
    <p:extLst>
      <p:ext uri="{BB962C8B-B14F-4D97-AF65-F5344CB8AC3E}">
        <p14:creationId xmlns:p14="http://schemas.microsoft.com/office/powerpoint/2010/main" val="30376013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ingle Line 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287298954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ank with 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162208485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626786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614710"/>
            <a:ext cx="11582400" cy="428387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5" name="Text Placeholder 4">
            <a:extLst>
              <a:ext uri="{FF2B5EF4-FFF2-40B4-BE49-F238E27FC236}">
                <a16:creationId xmlns:a16="http://schemas.microsoft.com/office/drawing/2014/main" id="{FC5C58E0-C61C-42D7-9BD6-F392998DAD5B}"/>
              </a:ext>
            </a:extLst>
          </p:cNvPr>
          <p:cNvSpPr>
            <a:spLocks noGrp="1"/>
          </p:cNvSpPr>
          <p:nvPr>
            <p:ph type="body" sz="quarter" idx="12"/>
          </p:nvPr>
        </p:nvSpPr>
        <p:spPr>
          <a:xfrm>
            <a:off x="304800" y="1178883"/>
            <a:ext cx="11582400" cy="353943"/>
          </a:xfrm>
        </p:spPr>
        <p:txBody>
          <a:bodyPr tIns="45720" anchor="ctr" anchorCtr="0">
            <a:noAutofit/>
          </a:bodyPr>
          <a:lstStyle>
            <a:lvl1pPr marL="0" indent="0">
              <a:lnSpc>
                <a:spcPct val="100000"/>
              </a:lnSpc>
              <a:spcBef>
                <a:spcPts val="0"/>
              </a:spcBef>
              <a:buNone/>
              <a:defRPr sz="2133" b="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81ED21D6-68F8-4CCC-BF75-14CAEFA700B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589790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White">
    <p:bg>
      <p:bgPr>
        <a:solidFill>
          <a:schemeClr val="bg1"/>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66809D8-08F3-3C3E-A532-A1FC049D1B8D}"/>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7F73E556-955A-7C12-35AB-F8C217C888E9}"/>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98716569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4802737" y="163701"/>
            <a:ext cx="6867896"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4802736" y="871375"/>
            <a:ext cx="6867896"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lvl1pPr>
              <a:defRPr>
                <a:solidFill>
                  <a:schemeClr val="tx2"/>
                </a:solidFill>
              </a:defRPr>
            </a:lvl1pPr>
          </a:lstStyle>
          <a:p>
            <a:fld id="{E7BFA6FB-95A3-4A80-9B08-A176DC0622C9}" type="slidenum">
              <a:rPr lang="en-US" smtClean="0"/>
              <a:pPr/>
              <a:t>‹#›</a:t>
            </a:fld>
            <a:endParaRPr lang="en-US"/>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30201"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97925165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330201" y="163701"/>
            <a:ext cx="7070857"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330201" y="871375"/>
            <a:ext cx="7070857"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565308"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95891601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Branded Full Slide Image">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6"/>
            <a:ext cx="11578148"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36144326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149755" y="365126"/>
            <a:ext cx="4728900" cy="2339439"/>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7149754" y="2814127"/>
            <a:ext cx="2375313"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7" name="Picture Placeholder 5">
            <a:extLst>
              <a:ext uri="{FF2B5EF4-FFF2-40B4-BE49-F238E27FC236}">
                <a16:creationId xmlns:a16="http://schemas.microsoft.com/office/drawing/2014/main" id="{AD5B9F99-F23E-434D-ADD2-B6A80C7BE502}"/>
              </a:ext>
            </a:extLst>
          </p:cNvPr>
          <p:cNvSpPr>
            <a:spLocks noGrp="1"/>
          </p:cNvSpPr>
          <p:nvPr>
            <p:ph type="pic" sz="quarter" idx="14"/>
          </p:nvPr>
        </p:nvSpPr>
        <p:spPr>
          <a:xfrm>
            <a:off x="9641164" y="2814127"/>
            <a:ext cx="2237491"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3513359"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306927" y="365125"/>
            <a:ext cx="3090336"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406210595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5"/>
            <a:ext cx="4728900" cy="232226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306927" y="2814127"/>
            <a:ext cx="4728900"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8358356"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5151924" y="365126"/>
            <a:ext cx="3090336" cy="3334881"/>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2" name="Picture Placeholder 5">
            <a:extLst>
              <a:ext uri="{FF2B5EF4-FFF2-40B4-BE49-F238E27FC236}">
                <a16:creationId xmlns:a16="http://schemas.microsoft.com/office/drawing/2014/main" id="{685D6050-9AC7-429F-9408-49DE694B61A3}"/>
              </a:ext>
            </a:extLst>
          </p:cNvPr>
          <p:cNvSpPr>
            <a:spLocks noGrp="1"/>
          </p:cNvSpPr>
          <p:nvPr>
            <p:ph type="pic" sz="quarter" idx="18"/>
          </p:nvPr>
        </p:nvSpPr>
        <p:spPr>
          <a:xfrm>
            <a:off x="5151924" y="3821293"/>
            <a:ext cx="3090336" cy="196725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964689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Full Slide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0" y="0"/>
            <a:ext cx="12192000" cy="6858000"/>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58138106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Section Divider Grey">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2438071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Section Divider Orange">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4045786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7D3DB7-06A2-4BCE-8DD2-CFFEEBC3074F}"/>
              </a:ext>
            </a:extLst>
          </p:cNvPr>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36A64F9F-2870-4C57-B94D-7EDB498FFE63}"/>
              </a:ext>
            </a:extLst>
          </p:cNvPr>
          <p:cNvSpPr>
            <a:spLocks noGrp="1"/>
          </p:cNvSpPr>
          <p:nvPr>
            <p:ph type="subTitle" idx="1"/>
          </p:nvPr>
        </p:nvSpPr>
        <p:spPr>
          <a:xfrm>
            <a:off x="1524000" y="3602037"/>
            <a:ext cx="9144000" cy="1655763"/>
          </a:xfrm>
        </p:spPr>
        <p:txBody>
          <a:bodyPr/>
          <a:lstStyle>
            <a:lvl1pPr marL="0" indent="0" algn="ctr">
              <a:buNone/>
              <a:defRPr sz="1800"/>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882C8CD4-2FB1-49D2-8739-AD8E5A31CAAE}"/>
              </a:ext>
            </a:extLst>
          </p:cNvPr>
          <p:cNvSpPr>
            <a:spLocks noGrp="1"/>
          </p:cNvSpPr>
          <p:nvPr>
            <p:ph type="dt" sz="half" idx="10"/>
          </p:nvPr>
        </p:nvSpPr>
        <p:spPr/>
        <p:txBody>
          <a:bodyPr/>
          <a:lstStyle/>
          <a:p>
            <a:fld id="{28C1ADE7-C6A0-486D-B9AE-C626266BC9C5}" type="datetimeFigureOut">
              <a:rPr lang="en-US" smtClean="0"/>
              <a:t>8/15/2024</a:t>
            </a:fld>
            <a:endParaRPr lang="en-US" dirty="0"/>
          </a:p>
        </p:txBody>
      </p:sp>
      <p:sp>
        <p:nvSpPr>
          <p:cNvPr id="5" name="Footer Placeholder 4">
            <a:extLst>
              <a:ext uri="{FF2B5EF4-FFF2-40B4-BE49-F238E27FC236}">
                <a16:creationId xmlns:a16="http://schemas.microsoft.com/office/drawing/2014/main" id="{41AFB89E-A88F-4A04-A561-2627970B120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0F70FFF-99B8-41E8-B805-D22360DA9C36}"/>
              </a:ext>
            </a:extLst>
          </p:cNvPr>
          <p:cNvSpPr>
            <a:spLocks noGrp="1"/>
          </p:cNvSpPr>
          <p:nvPr>
            <p:ph type="sldNum" sz="quarter" idx="12"/>
          </p:nvPr>
        </p:nvSpPr>
        <p:spPr/>
        <p:txBody>
          <a:bodyPr/>
          <a:lstStyle/>
          <a:p>
            <a:fld id="{541E718B-ECB5-4F2B-A5E7-FA34DB591021}" type="slidenum">
              <a:rPr lang="en-US" smtClean="0"/>
              <a:t>‹#›</a:t>
            </a:fld>
            <a:endParaRPr lang="en-US" dirty="0"/>
          </a:p>
        </p:txBody>
      </p:sp>
    </p:spTree>
    <p:extLst>
      <p:ext uri="{BB962C8B-B14F-4D97-AF65-F5344CB8AC3E}">
        <p14:creationId xmlns:p14="http://schemas.microsoft.com/office/powerpoint/2010/main" val="358878050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itle Slide - Full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0" y="0"/>
            <a:ext cx="12192000" cy="6858000"/>
          </a:xfrm>
        </p:spPr>
        <p:txBody>
          <a:bodyP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763081"/>
            <a:ext cx="5969000" cy="1699591"/>
          </a:xfrm>
        </p:spPr>
        <p:txBody>
          <a:bodyPr anchor="t" anchorCtr="0">
            <a:normAutofit/>
          </a:bodyPr>
          <a:lstStyle>
            <a:lvl1pPr algn="l">
              <a:defRPr sz="4600">
                <a:solidFill>
                  <a:schemeClr val="accent1"/>
                </a:solidFill>
              </a:defRPr>
            </a:lvl1pPr>
          </a:lstStyle>
          <a:p>
            <a:r>
              <a:rPr lang="en-US"/>
              <a:t>Click to edit Master title style</a:t>
            </a:r>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4"/>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1200" smtClean="0">
                <a:solidFill>
                  <a:schemeClr val="bg1"/>
                </a:solidFill>
              </a:rPr>
              <a:pPr algn="ctr"/>
              <a:t>‹#›</a:t>
            </a:fld>
            <a:endParaRPr lang="en-US" sz="1200">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9"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sz="1351"/>
          </a:p>
        </p:txBody>
      </p:sp>
      <p:sp>
        <p:nvSpPr>
          <p:cNvPr id="5" name="Subtitle 2">
            <a:extLst>
              <a:ext uri="{FF2B5EF4-FFF2-40B4-BE49-F238E27FC236}">
                <a16:creationId xmlns:a16="http://schemas.microsoft.com/office/drawing/2014/main" id="{B85B803C-754B-909B-4478-4FBB175B3749}"/>
              </a:ext>
            </a:extLst>
          </p:cNvPr>
          <p:cNvSpPr>
            <a:spLocks noGrp="1"/>
          </p:cNvSpPr>
          <p:nvPr>
            <p:ph type="subTitle" idx="1"/>
          </p:nvPr>
        </p:nvSpPr>
        <p:spPr>
          <a:xfrm>
            <a:off x="1875920" y="4739603"/>
            <a:ext cx="6065445" cy="615792"/>
          </a:xfrm>
          <a:noFill/>
        </p:spPr>
        <p:txBody>
          <a:bodyPr tIns="0" bIns="0" numCol="1"/>
          <a:lstStyle>
            <a:lvl1pPr marL="0" indent="0" algn="l">
              <a:buNone/>
              <a:defRPr sz="1800" b="1" i="0">
                <a:solidFill>
                  <a:schemeClr val="accent1"/>
                </a:solidFill>
                <a:latin typeface="Outfit SemiBold" pitchFamily="2"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a:t>
            </a:r>
          </a:p>
        </p:txBody>
      </p:sp>
      <p:pic>
        <p:nvPicPr>
          <p:cNvPr id="8" name="Picture 7"/>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761725" y="1677271"/>
            <a:ext cx="2127697" cy="412677"/>
          </a:xfrm>
          <a:prstGeom prst="rect">
            <a:avLst/>
          </a:prstGeom>
        </p:spPr>
      </p:pic>
    </p:spTree>
    <p:extLst>
      <p:ext uri="{BB962C8B-B14F-4D97-AF65-F5344CB8AC3E}">
        <p14:creationId xmlns:p14="http://schemas.microsoft.com/office/powerpoint/2010/main" val="8645612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71334F36-E631-69B0-5A4E-6FE9878F2537}"/>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EA91E68D-B7A1-85CF-3F3E-DBBEA2EF6283}"/>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4251009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itle Slide - Side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8214360" y="0"/>
            <a:ext cx="3977640" cy="6858000"/>
          </a:xfrm>
        </p:spPr>
        <p:txBody>
          <a:bodyPr/>
          <a:lstStyle/>
          <a:p>
            <a:endParaRPr lang="en-US"/>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4"/>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1200" smtClean="0">
                <a:solidFill>
                  <a:schemeClr val="bg1"/>
                </a:solidFill>
              </a:rPr>
              <a:pPr algn="ctr"/>
              <a:t>‹#›</a:t>
            </a:fld>
            <a:endParaRPr lang="en-US" sz="1200">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9"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sz="1351"/>
          </a:p>
        </p:txBody>
      </p:sp>
      <p:sp>
        <p:nvSpPr>
          <p:cNvPr id="4" name="Title 1">
            <a:extLst>
              <a:ext uri="{FF2B5EF4-FFF2-40B4-BE49-F238E27FC236}">
                <a16:creationId xmlns:a16="http://schemas.microsoft.com/office/drawing/2014/main" id="{0C698C27-9AFB-5139-37A3-B84E67D9F0B8}"/>
              </a:ext>
            </a:extLst>
          </p:cNvPr>
          <p:cNvSpPr>
            <a:spLocks noGrp="1"/>
          </p:cNvSpPr>
          <p:nvPr>
            <p:ph type="ctrTitle"/>
          </p:nvPr>
        </p:nvSpPr>
        <p:spPr>
          <a:xfrm>
            <a:off x="1905000" y="2613992"/>
            <a:ext cx="5969000" cy="1948071"/>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Subtitle 2">
            <a:extLst>
              <a:ext uri="{FF2B5EF4-FFF2-40B4-BE49-F238E27FC236}">
                <a16:creationId xmlns:a16="http://schemas.microsoft.com/office/drawing/2014/main" id="{89BDCC2C-E78C-0328-75E0-515B063111F3}"/>
              </a:ext>
            </a:extLst>
          </p:cNvPr>
          <p:cNvSpPr>
            <a:spLocks noGrp="1"/>
          </p:cNvSpPr>
          <p:nvPr>
            <p:ph type="subTitle" idx="1"/>
          </p:nvPr>
        </p:nvSpPr>
        <p:spPr>
          <a:xfrm>
            <a:off x="1875920" y="4739603"/>
            <a:ext cx="6065445" cy="615792"/>
          </a:xfrm>
          <a:noFill/>
        </p:spPr>
        <p:txBody>
          <a:bodyPr tIns="0" bIns="0" numCol="1"/>
          <a:lstStyle>
            <a:lvl1pPr marL="0" indent="0" algn="l">
              <a:buNone/>
              <a:defRPr sz="1800" b="1" i="0">
                <a:solidFill>
                  <a:schemeClr val="accent1"/>
                </a:solidFill>
                <a:latin typeface="Outfit SemiBold" pitchFamily="2"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61720" y="1652914"/>
            <a:ext cx="2290325" cy="444220"/>
          </a:xfrm>
          <a:prstGeom prst="rect">
            <a:avLst/>
          </a:prstGeom>
        </p:spPr>
      </p:pic>
    </p:spTree>
    <p:extLst>
      <p:ext uri="{BB962C8B-B14F-4D97-AF65-F5344CB8AC3E}">
        <p14:creationId xmlns:p14="http://schemas.microsoft.com/office/powerpoint/2010/main" val="140896648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itle Slide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13992"/>
            <a:ext cx="5969000" cy="1948071"/>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Content Placeholder 2">
            <a:extLst>
              <a:ext uri="{FF2B5EF4-FFF2-40B4-BE49-F238E27FC236}">
                <a16:creationId xmlns:a16="http://schemas.microsoft.com/office/drawing/2014/main" id="{A51277D9-2ACD-423C-7F93-BB9DAF2C87B0}"/>
              </a:ext>
            </a:extLst>
          </p:cNvPr>
          <p:cNvSpPr>
            <a:spLocks noGrp="1"/>
          </p:cNvSpPr>
          <p:nvPr>
            <p:ph idx="12" hasCustomPrompt="1"/>
          </p:nvPr>
        </p:nvSpPr>
        <p:spPr>
          <a:xfrm>
            <a:off x="8891081" y="6445025"/>
            <a:ext cx="3095640" cy="278735"/>
          </a:xfrm>
        </p:spPr>
        <p:txBody>
          <a:bodyPr numCol="1" spcCol="0">
            <a:noAutofit/>
          </a:bodyPr>
          <a:lstStyle>
            <a:lvl1pPr algn="r">
              <a:spcBef>
                <a:spcPts val="300"/>
              </a:spcBef>
              <a:spcAft>
                <a:spcPts val="300"/>
              </a:spcAft>
              <a:defRPr sz="1000" i="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sp>
        <p:nvSpPr>
          <p:cNvPr id="4" name="Subtitle 2">
            <a:extLst>
              <a:ext uri="{FF2B5EF4-FFF2-40B4-BE49-F238E27FC236}">
                <a16:creationId xmlns:a16="http://schemas.microsoft.com/office/drawing/2014/main" id="{D32A9164-F04F-DDA7-649A-DE500A79FE37}"/>
              </a:ext>
            </a:extLst>
          </p:cNvPr>
          <p:cNvSpPr>
            <a:spLocks noGrp="1"/>
          </p:cNvSpPr>
          <p:nvPr>
            <p:ph type="subTitle" idx="1"/>
          </p:nvPr>
        </p:nvSpPr>
        <p:spPr>
          <a:xfrm>
            <a:off x="1875920" y="4739603"/>
            <a:ext cx="6065445" cy="615792"/>
          </a:xfrm>
          <a:noFill/>
        </p:spPr>
        <p:txBody>
          <a:bodyPr tIns="0" bIns="0" numCol="1"/>
          <a:lstStyle>
            <a:lvl1pPr marL="0" indent="0" algn="l">
              <a:buNone/>
              <a:defRPr sz="1800" b="1" i="0">
                <a:solidFill>
                  <a:schemeClr val="accent1"/>
                </a:solidFill>
                <a:latin typeface="Outfit SemiBold" pitchFamily="2"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5558" y="1634029"/>
            <a:ext cx="2444367" cy="474096"/>
          </a:xfrm>
          <a:prstGeom prst="rect">
            <a:avLst/>
          </a:prstGeom>
        </p:spPr>
      </p:pic>
    </p:spTree>
    <p:extLst>
      <p:ext uri="{BB962C8B-B14F-4D97-AF65-F5344CB8AC3E}">
        <p14:creationId xmlns:p14="http://schemas.microsoft.com/office/powerpoint/2010/main" val="28174415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Title Slide - Steel">
    <p:bg>
      <p:bgPr>
        <a:solidFill>
          <a:schemeClr val="accent1"/>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4E136F65-5519-5748-58DD-F416FBE55DEB}"/>
              </a:ext>
            </a:extLst>
          </p:cNvPr>
          <p:cNvSpPr>
            <a:spLocks noGrp="1"/>
          </p:cNvSpPr>
          <p:nvPr>
            <p:ph type="subTitle" idx="1"/>
          </p:nvPr>
        </p:nvSpPr>
        <p:spPr>
          <a:xfrm>
            <a:off x="1875920" y="4739603"/>
            <a:ext cx="6065445" cy="615792"/>
          </a:xfrm>
          <a:noFill/>
        </p:spPr>
        <p:txBody>
          <a:bodyPr tIns="0" bIns="0" numCol="1"/>
          <a:lstStyle>
            <a:lvl1pPr marL="0" indent="0" algn="l">
              <a:buNone/>
              <a:defRPr sz="1800" b="1" i="0">
                <a:solidFill>
                  <a:schemeClr val="accent4"/>
                </a:solidFill>
                <a:latin typeface="Outfit SemiBold" pitchFamily="2"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a:t>
            </a:r>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35872"/>
            <a:ext cx="6528787" cy="1548213"/>
          </a:xfrm>
        </p:spPr>
        <p:txBody>
          <a:bodyPr anchor="t" anchorCtr="0">
            <a:normAutofit/>
          </a:bodyPr>
          <a:lstStyle>
            <a:lvl1pPr algn="l">
              <a:defRPr sz="4600">
                <a:solidFill>
                  <a:schemeClr val="accent4"/>
                </a:solidFill>
              </a:defRPr>
            </a:lvl1pPr>
          </a:lstStyle>
          <a:p>
            <a:r>
              <a:rPr lang="en-US"/>
              <a:t>Click to edit Master title style</a:t>
            </a:r>
          </a:p>
        </p:txBody>
      </p:sp>
      <p:sp>
        <p:nvSpPr>
          <p:cNvPr id="6" name="Content Placeholder 2">
            <a:extLst>
              <a:ext uri="{FF2B5EF4-FFF2-40B4-BE49-F238E27FC236}">
                <a16:creationId xmlns:a16="http://schemas.microsoft.com/office/drawing/2014/main" id="{76D4CFEA-AD6E-3BEA-BD0D-AEDC252517C2}"/>
              </a:ext>
            </a:extLst>
          </p:cNvPr>
          <p:cNvSpPr>
            <a:spLocks noGrp="1"/>
          </p:cNvSpPr>
          <p:nvPr>
            <p:ph idx="12" hasCustomPrompt="1"/>
          </p:nvPr>
        </p:nvSpPr>
        <p:spPr>
          <a:xfrm>
            <a:off x="9523379" y="6445025"/>
            <a:ext cx="2463343" cy="278735"/>
          </a:xfrm>
        </p:spPr>
        <p:txBody>
          <a:bodyPr numCol="1" spcCol="0">
            <a:noAutofit/>
          </a:bodyPr>
          <a:lstStyle>
            <a:lvl1pPr algn="r">
              <a:spcBef>
                <a:spcPts val="300"/>
              </a:spcBef>
              <a:spcAft>
                <a:spcPts val="300"/>
              </a:spcAft>
              <a:defRPr sz="10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3815" y="1688202"/>
            <a:ext cx="3004197" cy="582679"/>
          </a:xfrm>
          <a:prstGeom prst="rect">
            <a:avLst/>
          </a:prstGeom>
        </p:spPr>
      </p:pic>
    </p:spTree>
    <p:extLst>
      <p:ext uri="{BB962C8B-B14F-4D97-AF65-F5344CB8AC3E}">
        <p14:creationId xmlns:p14="http://schemas.microsoft.com/office/powerpoint/2010/main" val="267216317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White">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1"/>
            <a:ext cx="12192000" cy="68686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0" name="Freeform: Shape 9">
            <a:extLst>
              <a:ext uri="{FF2B5EF4-FFF2-40B4-BE49-F238E27FC236}">
                <a16:creationId xmlns:a16="http://schemas.microsoft.com/office/drawing/2014/main" id="{4B9BB8F0-85EC-4D39-CE63-DE684648F525}"/>
              </a:ext>
            </a:extLst>
          </p:cNvPr>
          <p:cNvSpPr/>
          <p:nvPr/>
        </p:nvSpPr>
        <p:spPr>
          <a:xfrm>
            <a:off x="555507" y="1786987"/>
            <a:ext cx="824293" cy="826075"/>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sz="1351"/>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2"/>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sz="1351"/>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49" y="1687513"/>
            <a:ext cx="3473451"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1" cy="6858000"/>
          </a:xfrm>
        </p:spPr>
        <p:txBody>
          <a:bodyPr/>
          <a:lstStyle/>
          <a:p>
            <a:endParaRPr lang="en-US"/>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2" y="6647562"/>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898C888C-0B26-783E-C8DD-285EE5C7D0CA}"/>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413742234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7" y="1786987"/>
            <a:ext cx="824293" cy="826075"/>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sz="1351"/>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2"/>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sz="1351"/>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49" y="1687513"/>
            <a:ext cx="3473451"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1" cy="6858000"/>
          </a:xfrm>
        </p:spPr>
        <p:txBody>
          <a:bodyPr/>
          <a:lstStyle/>
          <a:p>
            <a:endParaRPr lang="en-US"/>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2" y="6647562"/>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0E369C34-77C0-8157-D7A7-2F31EFEE0A4E}"/>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47456884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Platinum">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9" name="Freeform: Shape 8">
            <a:extLst>
              <a:ext uri="{FF2B5EF4-FFF2-40B4-BE49-F238E27FC236}">
                <a16:creationId xmlns:a16="http://schemas.microsoft.com/office/drawing/2014/main" id="{F2B45F00-4A0D-2358-55FD-8E8C9C94FD0D}"/>
              </a:ext>
            </a:extLst>
          </p:cNvPr>
          <p:cNvSpPr/>
          <p:nvPr/>
        </p:nvSpPr>
        <p:spPr>
          <a:xfrm>
            <a:off x="695950" y="1422570"/>
            <a:ext cx="1457369" cy="1460463"/>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sz="1351"/>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1" y="1255713"/>
            <a:ext cx="6667500" cy="3125787"/>
          </a:xfrm>
        </p:spPr>
        <p:txBody>
          <a:bodyPr anchor="t" anchorCtr="0">
            <a:noAutofit/>
          </a:bodyPr>
          <a:lstStyle>
            <a:lvl1pPr algn="l">
              <a:defRPr sz="6700">
                <a:solidFill>
                  <a:schemeClr val="accent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49" y="4895851"/>
            <a:ext cx="6445251" cy="1651000"/>
          </a:xfrm>
        </p:spPr>
        <p:txBody>
          <a:bodyPr numCol="1" spcCol="0"/>
          <a:lstStyle>
            <a:lvl1pPr>
              <a:defRPr sz="2100" i="1">
                <a:solidFill>
                  <a:schemeClr val="tx1">
                    <a:lumMod val="50000"/>
                    <a:lumOff val="50000"/>
                  </a:schemeClr>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18" name="Content Placeholder 2">
            <a:extLst>
              <a:ext uri="{FF2B5EF4-FFF2-40B4-BE49-F238E27FC236}">
                <a16:creationId xmlns:a16="http://schemas.microsoft.com/office/drawing/2014/main" id="{67C0CE33-76BB-3B40-58CF-691261A5ED5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7B531C2-AD84-2C53-671D-F31A87405A4F}"/>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96679851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9" name="Freeform: Shape 8">
            <a:extLst>
              <a:ext uri="{FF2B5EF4-FFF2-40B4-BE49-F238E27FC236}">
                <a16:creationId xmlns:a16="http://schemas.microsoft.com/office/drawing/2014/main" id="{F2B45F00-4A0D-2358-55FD-8E8C9C94FD0D}"/>
              </a:ext>
            </a:extLst>
          </p:cNvPr>
          <p:cNvSpPr/>
          <p:nvPr/>
        </p:nvSpPr>
        <p:spPr>
          <a:xfrm>
            <a:off x="695950" y="1422570"/>
            <a:ext cx="1457369" cy="1460463"/>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sz="1351"/>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1" y="1255713"/>
            <a:ext cx="6667500" cy="3125787"/>
          </a:xfrm>
        </p:spPr>
        <p:txBody>
          <a:bodyPr anchor="t" anchorCtr="0">
            <a:noAutofit/>
          </a:bodyPr>
          <a:lstStyle>
            <a:lvl1pPr algn="l">
              <a:defRPr sz="6700">
                <a:solidFill>
                  <a:schemeClr val="bg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49" y="4895851"/>
            <a:ext cx="6445251" cy="1651000"/>
          </a:xfrm>
        </p:spPr>
        <p:txBody>
          <a:bodyPr numCol="1" spcCol="0"/>
          <a:lstStyle>
            <a:lvl1pPr>
              <a:defRPr sz="2100" i="1">
                <a:solidFill>
                  <a:schemeClr val="accent3"/>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7" name="Content Placeholder 2">
            <a:extLst>
              <a:ext uri="{FF2B5EF4-FFF2-40B4-BE49-F238E27FC236}">
                <a16:creationId xmlns:a16="http://schemas.microsoft.com/office/drawing/2014/main" id="{D007DC57-4711-AB03-C8AF-2A14889A204C}"/>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496E1396-41C7-B1BB-5F02-6C1169B8AB33}"/>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65388888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Divider Slide - Power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chemeClr val="accent5"/>
                </a:solidFill>
                <a:latin typeface="Outfit Light" pitchFamily="2" charset="0"/>
              </a:defRPr>
            </a:lvl1pPr>
          </a:lstStyle>
          <a:p>
            <a:r>
              <a:rPr lang="en-US"/>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9" y="738347"/>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sz="1351"/>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78087115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1_Divider Slide - Power - Steel">
    <p:bg>
      <p:bgPr>
        <a:solidFill>
          <a:srgbClr val="142C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rgbClr val="E5EDF8"/>
                </a:solidFill>
                <a:latin typeface="Outfit Light" pitchFamily="2" charset="0"/>
              </a:defRPr>
            </a:lvl1pPr>
          </a:lstStyle>
          <a:p>
            <a:r>
              <a:rPr lang="en-US" dirty="0"/>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9" y="738347"/>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sz="1351"/>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420928262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White">
    <p:bg>
      <p:bgPr>
        <a:solidFill>
          <a:schemeClr val="bg1"/>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7" y="1786987"/>
            <a:ext cx="824293" cy="826075"/>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sz="1351"/>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2"/>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sz="1351"/>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49" y="1687513"/>
            <a:ext cx="3473451"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2" y="6647562"/>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66809D8-08F3-3C3E-A532-A1FC049D1B8D}"/>
              </a:ext>
            </a:extLst>
          </p:cNvPr>
          <p:cNvSpPr>
            <a:spLocks noGrp="1"/>
          </p:cNvSpPr>
          <p:nvPr>
            <p:ph idx="1"/>
          </p:nvPr>
        </p:nvSpPr>
        <p:spPr>
          <a:xfrm>
            <a:off x="7200902" y="517795"/>
            <a:ext cx="4070351"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7F73E556-955A-7C12-35AB-F8C217C888E9}"/>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5725250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Internal Slide w/text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bg1"/>
                </a:solidFill>
              </a:defRPr>
            </a:lvl1pPr>
          </a:lstStyle>
          <a:p>
            <a:r>
              <a:rPr lang="en-US"/>
              <a:t>Click to edit Master title style</a:t>
            </a:r>
          </a:p>
        </p:txBody>
      </p:sp>
      <p:sp>
        <p:nvSpPr>
          <p:cNvPr id="6" name="Freeform: Shape 54">
            <a:extLst>
              <a:ext uri="{FF2B5EF4-FFF2-40B4-BE49-F238E27FC236}">
                <a16:creationId xmlns:a16="http://schemas.microsoft.com/office/drawing/2014/main" id="{691EE3B5-4FBC-06F7-34D9-6D9EF2ABF31C}"/>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C1CBBB2E-C622-2202-821E-E3FA8E3F4FA5}"/>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8E2E9A8-DE4D-0203-CFA0-6C98829EE226}"/>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9FEC4438-1B2B-FCD7-77A7-439739D1300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61277867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7" y="1786987"/>
            <a:ext cx="824293" cy="826075"/>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sz="1351"/>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2"/>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sz="1351"/>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49" y="1687513"/>
            <a:ext cx="3473451"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2" y="6647562"/>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71334F36-E631-69B0-5A4E-6FE9878F2537}"/>
              </a:ext>
            </a:extLst>
          </p:cNvPr>
          <p:cNvSpPr>
            <a:spLocks noGrp="1"/>
          </p:cNvSpPr>
          <p:nvPr>
            <p:ph idx="1"/>
          </p:nvPr>
        </p:nvSpPr>
        <p:spPr>
          <a:xfrm>
            <a:off x="7200902" y="517795"/>
            <a:ext cx="4070351"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EA91E68D-B7A1-85CF-3F3E-DBBEA2EF6283}"/>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34918368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Internal Slide w/text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1"/>
            <a:ext cx="12192000" cy="68686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0" name="Freeform: Shape 9">
            <a:extLst>
              <a:ext uri="{FF2B5EF4-FFF2-40B4-BE49-F238E27FC236}">
                <a16:creationId xmlns:a16="http://schemas.microsoft.com/office/drawing/2014/main" id="{4B9BB8F0-85EC-4D39-CE63-DE684648F525}"/>
              </a:ext>
            </a:extLst>
          </p:cNvPr>
          <p:cNvSpPr/>
          <p:nvPr/>
        </p:nvSpPr>
        <p:spPr>
          <a:xfrm>
            <a:off x="555507" y="1786987"/>
            <a:ext cx="824293" cy="826075"/>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sz="1351"/>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2"/>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sz="1351"/>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49" y="1687513"/>
            <a:ext cx="3473451" cy="2135187"/>
          </a:xfrm>
        </p:spPr>
        <p:txBody>
          <a:bodyPr anchor="t" anchorCtr="0">
            <a:normAutofit/>
          </a:bodyPr>
          <a:lstStyle>
            <a:lvl1pPr algn="l">
              <a:defRPr sz="3800">
                <a:solidFill>
                  <a:schemeClr val="bg1"/>
                </a:solidFill>
              </a:defRPr>
            </a:lvl1pPr>
          </a:lstStyle>
          <a:p>
            <a:r>
              <a:rPr lang="en-US"/>
              <a:t>Click to edit Master title style</a:t>
            </a:r>
          </a:p>
        </p:txBody>
      </p:sp>
      <p:sp>
        <p:nvSpPr>
          <p:cNvPr id="6" name="Freeform: Shape 54">
            <a:extLst>
              <a:ext uri="{FF2B5EF4-FFF2-40B4-BE49-F238E27FC236}">
                <a16:creationId xmlns:a16="http://schemas.microsoft.com/office/drawing/2014/main" id="{691EE3B5-4FBC-06F7-34D9-6D9EF2ABF31C}"/>
              </a:ext>
            </a:extLst>
          </p:cNvPr>
          <p:cNvSpPr/>
          <p:nvPr userDrawn="1"/>
        </p:nvSpPr>
        <p:spPr>
          <a:xfrm>
            <a:off x="187082" y="6647562"/>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 name="Slide Number Placeholder 5">
            <a:extLst>
              <a:ext uri="{FF2B5EF4-FFF2-40B4-BE49-F238E27FC236}">
                <a16:creationId xmlns:a16="http://schemas.microsoft.com/office/drawing/2014/main" id="{C1CBBB2E-C622-2202-821E-E3FA8E3F4FA5}"/>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8E2E9A8-DE4D-0203-CFA0-6C98829EE226}"/>
              </a:ext>
            </a:extLst>
          </p:cNvPr>
          <p:cNvSpPr>
            <a:spLocks noGrp="1"/>
          </p:cNvSpPr>
          <p:nvPr>
            <p:ph idx="1"/>
          </p:nvPr>
        </p:nvSpPr>
        <p:spPr>
          <a:xfrm>
            <a:off x="7200902" y="517795"/>
            <a:ext cx="4070351" cy="5727120"/>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9FEC4438-1B2B-FCD7-77A7-439739D13000}"/>
              </a:ext>
            </a:extLst>
          </p:cNvPr>
          <p:cNvSpPr>
            <a:spLocks noGrp="1"/>
          </p:cNvSpPr>
          <p:nvPr>
            <p:ph idx="11"/>
          </p:nvPr>
        </p:nvSpPr>
        <p:spPr>
          <a:xfrm>
            <a:off x="197600" y="126327"/>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305088125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le and Content - White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Picture Placeholder 4">
            <a:extLst>
              <a:ext uri="{FF2B5EF4-FFF2-40B4-BE49-F238E27FC236}">
                <a16:creationId xmlns:a16="http://schemas.microsoft.com/office/drawing/2014/main" id="{DF29F394-EC6E-8834-E179-A8033F8FD8B2}"/>
              </a:ext>
            </a:extLst>
          </p:cNvPr>
          <p:cNvSpPr>
            <a:spLocks noGrp="1"/>
          </p:cNvSpPr>
          <p:nvPr>
            <p:ph type="pic" sz="quarter" idx="10"/>
          </p:nvPr>
        </p:nvSpPr>
        <p:spPr>
          <a:xfrm>
            <a:off x="10414000" y="0"/>
            <a:ext cx="1778000" cy="6858000"/>
          </a:xfrm>
        </p:spPr>
        <p:txBody>
          <a:bodyPr/>
          <a:lstStyle/>
          <a:p>
            <a:endParaRPr lang="en-US"/>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25976852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63942206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5_Title and Content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3669157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Title and Content - White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1"/>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gr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72477335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4_Title and Content - Platinum Arrow ba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56810E-B3D1-AB29-F34A-C85AC8B6A909}"/>
              </a:ext>
            </a:extLst>
          </p:cNvPr>
          <p:cNvSpPr/>
          <p:nvPr userDrawn="1"/>
        </p:nvSpPr>
        <p:spPr>
          <a:xfrm>
            <a:off x="10591800" y="0"/>
            <a:ext cx="1600200" cy="68525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6" name="Group 5">
            <a:extLst>
              <a:ext uri="{FF2B5EF4-FFF2-40B4-BE49-F238E27FC236}">
                <a16:creationId xmlns:a16="http://schemas.microsoft.com/office/drawing/2014/main" id="{FF699251-C167-B7FD-7B25-7FA7C75CBBF8}"/>
              </a:ext>
            </a:extLst>
          </p:cNvPr>
          <p:cNvGrpSpPr/>
          <p:nvPr userDrawn="1"/>
        </p:nvGrpSpPr>
        <p:grpSpPr>
          <a:xfrm>
            <a:off x="10701084" y="97530"/>
            <a:ext cx="1493520" cy="6760471"/>
            <a:chOff x="10701084" y="97530"/>
            <a:chExt cx="1493520" cy="6760470"/>
          </a:xfrm>
        </p:grpSpPr>
        <p:grpSp>
          <p:nvGrpSpPr>
            <p:cNvPr id="17" name="Group 16">
              <a:extLst>
                <a:ext uri="{FF2B5EF4-FFF2-40B4-BE49-F238E27FC236}">
                  <a16:creationId xmlns:a16="http://schemas.microsoft.com/office/drawing/2014/main" id="{579C48C7-0728-517B-6E7E-8B75A97052D8}"/>
                </a:ext>
              </a:extLst>
            </p:cNvPr>
            <p:cNvGrpSpPr/>
            <p:nvPr/>
          </p:nvGrpSpPr>
          <p:grpSpPr>
            <a:xfrm>
              <a:off x="10787679" y="97530"/>
              <a:ext cx="1264298" cy="1005053"/>
              <a:chOff x="8867133" y="-492224"/>
              <a:chExt cx="1264298" cy="1005053"/>
            </a:xfrm>
          </p:grpSpPr>
          <p:sp>
            <p:nvSpPr>
              <p:cNvPr id="343" name="Freeform: Shape 131">
                <a:extLst>
                  <a:ext uri="{FF2B5EF4-FFF2-40B4-BE49-F238E27FC236}">
                    <a16:creationId xmlns:a16="http://schemas.microsoft.com/office/drawing/2014/main" id="{57F42C08-33C6-5276-A883-403357D36EFD}"/>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44" name="Freeform: Shape 132">
                <a:extLst>
                  <a:ext uri="{FF2B5EF4-FFF2-40B4-BE49-F238E27FC236}">
                    <a16:creationId xmlns:a16="http://schemas.microsoft.com/office/drawing/2014/main" id="{D32CE52C-E208-B572-A603-D29B74212155}"/>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5" name="Freeform: Shape 133">
                <a:extLst>
                  <a:ext uri="{FF2B5EF4-FFF2-40B4-BE49-F238E27FC236}">
                    <a16:creationId xmlns:a16="http://schemas.microsoft.com/office/drawing/2014/main" id="{4F705B74-26BF-749C-FD3A-3ED23BA1A47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6" name="Freeform: Shape 134">
                <a:extLst>
                  <a:ext uri="{FF2B5EF4-FFF2-40B4-BE49-F238E27FC236}">
                    <a16:creationId xmlns:a16="http://schemas.microsoft.com/office/drawing/2014/main" id="{D9E35474-D126-93B2-8829-EE06E3D12A35}"/>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47" name="Freeform: Shape 135">
                <a:extLst>
                  <a:ext uri="{FF2B5EF4-FFF2-40B4-BE49-F238E27FC236}">
                    <a16:creationId xmlns:a16="http://schemas.microsoft.com/office/drawing/2014/main" id="{C98DE941-6BC6-23E9-5A03-B9CEAA1A9C63}"/>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8" name="Freeform: Shape 136">
                <a:extLst>
                  <a:ext uri="{FF2B5EF4-FFF2-40B4-BE49-F238E27FC236}">
                    <a16:creationId xmlns:a16="http://schemas.microsoft.com/office/drawing/2014/main" id="{BA2B2082-EBCD-D79F-2DBD-BD4BDA8BCF2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9" name="Freeform: Shape 137">
                <a:extLst>
                  <a:ext uri="{FF2B5EF4-FFF2-40B4-BE49-F238E27FC236}">
                    <a16:creationId xmlns:a16="http://schemas.microsoft.com/office/drawing/2014/main" id="{33EB1112-1B85-AF93-3BB8-EE0F5EE0C63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50" name="Freeform: Shape 138">
                <a:extLst>
                  <a:ext uri="{FF2B5EF4-FFF2-40B4-BE49-F238E27FC236}">
                    <a16:creationId xmlns:a16="http://schemas.microsoft.com/office/drawing/2014/main" id="{7E8B3184-1911-4203-4458-7D2632B590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1" name="Freeform: Shape 139">
                <a:extLst>
                  <a:ext uri="{FF2B5EF4-FFF2-40B4-BE49-F238E27FC236}">
                    <a16:creationId xmlns:a16="http://schemas.microsoft.com/office/drawing/2014/main" id="{57D5A795-E5C8-5F0B-C0B1-A6C4E6EAE366}"/>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2" name="Freeform: Shape 140">
                <a:extLst>
                  <a:ext uri="{FF2B5EF4-FFF2-40B4-BE49-F238E27FC236}">
                    <a16:creationId xmlns:a16="http://schemas.microsoft.com/office/drawing/2014/main" id="{E4A28CA3-B5EF-B0F3-7F07-C21248ECBE0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53" name="Freeform: Shape 141">
                <a:extLst>
                  <a:ext uri="{FF2B5EF4-FFF2-40B4-BE49-F238E27FC236}">
                    <a16:creationId xmlns:a16="http://schemas.microsoft.com/office/drawing/2014/main" id="{72F71302-C0D6-03F9-4300-52F017619BA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4" name="Freeform: Shape 142">
                <a:extLst>
                  <a:ext uri="{FF2B5EF4-FFF2-40B4-BE49-F238E27FC236}">
                    <a16:creationId xmlns:a16="http://schemas.microsoft.com/office/drawing/2014/main" id="{572A89E4-C617-B639-70C3-CFD4338C3069}"/>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5" name="Freeform: Shape 143">
                <a:extLst>
                  <a:ext uri="{FF2B5EF4-FFF2-40B4-BE49-F238E27FC236}">
                    <a16:creationId xmlns:a16="http://schemas.microsoft.com/office/drawing/2014/main" id="{AC9DD01C-9A87-CBCD-5855-424E7B7DE5FB}"/>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56" name="Freeform: Shape 144">
                <a:extLst>
                  <a:ext uri="{FF2B5EF4-FFF2-40B4-BE49-F238E27FC236}">
                    <a16:creationId xmlns:a16="http://schemas.microsoft.com/office/drawing/2014/main" id="{9E6D4C02-AE97-2E8C-6E8D-FA8DB963B66C}"/>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7" name="Freeform: Shape 145">
                <a:extLst>
                  <a:ext uri="{FF2B5EF4-FFF2-40B4-BE49-F238E27FC236}">
                    <a16:creationId xmlns:a16="http://schemas.microsoft.com/office/drawing/2014/main" id="{D2914DA8-A11D-AF59-68EA-C924B52D4B4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8" name="Freeform: Shape 146">
                <a:extLst>
                  <a:ext uri="{FF2B5EF4-FFF2-40B4-BE49-F238E27FC236}">
                    <a16:creationId xmlns:a16="http://schemas.microsoft.com/office/drawing/2014/main" id="{28C338A1-6190-AEB6-C71B-5B447FC422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59" name="Freeform: Shape 147">
                <a:extLst>
                  <a:ext uri="{FF2B5EF4-FFF2-40B4-BE49-F238E27FC236}">
                    <a16:creationId xmlns:a16="http://schemas.microsoft.com/office/drawing/2014/main" id="{6462718F-F039-0FF2-F76D-6D45609290A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0" name="Freeform: Shape 148">
                <a:extLst>
                  <a:ext uri="{FF2B5EF4-FFF2-40B4-BE49-F238E27FC236}">
                    <a16:creationId xmlns:a16="http://schemas.microsoft.com/office/drawing/2014/main" id="{97E5D18F-689E-2155-6D5C-88F25E1BCE58}"/>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1" name="Freeform: Shape 149">
                <a:extLst>
                  <a:ext uri="{FF2B5EF4-FFF2-40B4-BE49-F238E27FC236}">
                    <a16:creationId xmlns:a16="http://schemas.microsoft.com/office/drawing/2014/main" id="{A2558AC2-B66C-3BCA-4907-89AF62ED4E63}"/>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62" name="Freeform: Shape 150">
                <a:extLst>
                  <a:ext uri="{FF2B5EF4-FFF2-40B4-BE49-F238E27FC236}">
                    <a16:creationId xmlns:a16="http://schemas.microsoft.com/office/drawing/2014/main" id="{8BF15784-BA2B-0B80-5374-3EC98EF509F6}"/>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3" name="Freeform: Shape 151">
                <a:extLst>
                  <a:ext uri="{FF2B5EF4-FFF2-40B4-BE49-F238E27FC236}">
                    <a16:creationId xmlns:a16="http://schemas.microsoft.com/office/drawing/2014/main" id="{1B0EC508-4FD1-7E84-936B-98CE4D400357}"/>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4" name="Freeform: Shape 152">
                <a:extLst>
                  <a:ext uri="{FF2B5EF4-FFF2-40B4-BE49-F238E27FC236}">
                    <a16:creationId xmlns:a16="http://schemas.microsoft.com/office/drawing/2014/main" id="{B9EC03D4-8E18-4343-286B-08DE534442A9}"/>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65" name="Freeform: Shape 153">
                <a:extLst>
                  <a:ext uri="{FF2B5EF4-FFF2-40B4-BE49-F238E27FC236}">
                    <a16:creationId xmlns:a16="http://schemas.microsoft.com/office/drawing/2014/main" id="{5BEE624B-6E40-207E-70C7-F2AB3E09CEB5}"/>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6" name="Freeform: Shape 154">
                <a:extLst>
                  <a:ext uri="{FF2B5EF4-FFF2-40B4-BE49-F238E27FC236}">
                    <a16:creationId xmlns:a16="http://schemas.microsoft.com/office/drawing/2014/main" id="{EC1D97FC-20CE-D48A-E823-FE8D64014A5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67" name="Freeform: Shape 155">
                <a:extLst>
                  <a:ext uri="{FF2B5EF4-FFF2-40B4-BE49-F238E27FC236}">
                    <a16:creationId xmlns:a16="http://schemas.microsoft.com/office/drawing/2014/main" id="{2D73E1AD-19FB-7EB5-AD9E-DC1D28F519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68" name="Freeform: Shape 156">
                <a:extLst>
                  <a:ext uri="{FF2B5EF4-FFF2-40B4-BE49-F238E27FC236}">
                    <a16:creationId xmlns:a16="http://schemas.microsoft.com/office/drawing/2014/main" id="{1E310345-1008-9780-AB1F-664E669907D6}"/>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69" name="Freeform: Shape 157">
                <a:extLst>
                  <a:ext uri="{FF2B5EF4-FFF2-40B4-BE49-F238E27FC236}">
                    <a16:creationId xmlns:a16="http://schemas.microsoft.com/office/drawing/2014/main" id="{205467B6-94C0-6AEC-C445-2BB292DA3D7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70" name="Freeform: Shape 158">
                <a:extLst>
                  <a:ext uri="{FF2B5EF4-FFF2-40B4-BE49-F238E27FC236}">
                    <a16:creationId xmlns:a16="http://schemas.microsoft.com/office/drawing/2014/main" id="{E862B08B-C197-1C6D-7A6F-C0E30B5CA3C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71" name="Freeform: Shape 159">
                <a:extLst>
                  <a:ext uri="{FF2B5EF4-FFF2-40B4-BE49-F238E27FC236}">
                    <a16:creationId xmlns:a16="http://schemas.microsoft.com/office/drawing/2014/main" id="{9EAEB050-A861-7A11-01A5-875BE087365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72" name="Freeform: Shape 160">
                <a:extLst>
                  <a:ext uri="{FF2B5EF4-FFF2-40B4-BE49-F238E27FC236}">
                    <a16:creationId xmlns:a16="http://schemas.microsoft.com/office/drawing/2014/main" id="{920620D3-0163-7DE0-2775-B8B54805DAE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93" name="Group 192">
              <a:extLst>
                <a:ext uri="{FF2B5EF4-FFF2-40B4-BE49-F238E27FC236}">
                  <a16:creationId xmlns:a16="http://schemas.microsoft.com/office/drawing/2014/main" id="{103E6AAA-270B-0716-A572-481483B525DB}"/>
                </a:ext>
              </a:extLst>
            </p:cNvPr>
            <p:cNvGrpSpPr/>
            <p:nvPr/>
          </p:nvGrpSpPr>
          <p:grpSpPr>
            <a:xfrm>
              <a:off x="10787679" y="1260775"/>
              <a:ext cx="1264298" cy="1005053"/>
              <a:chOff x="8867133" y="-492224"/>
              <a:chExt cx="1264298" cy="1005053"/>
            </a:xfrm>
          </p:grpSpPr>
          <p:sp>
            <p:nvSpPr>
              <p:cNvPr id="313" name="Freeform: Shape 131">
                <a:extLst>
                  <a:ext uri="{FF2B5EF4-FFF2-40B4-BE49-F238E27FC236}">
                    <a16:creationId xmlns:a16="http://schemas.microsoft.com/office/drawing/2014/main" id="{3587C69E-229C-9E89-2C8F-BA1B4215FEA0}"/>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14" name="Freeform: Shape 132">
                <a:extLst>
                  <a:ext uri="{FF2B5EF4-FFF2-40B4-BE49-F238E27FC236}">
                    <a16:creationId xmlns:a16="http://schemas.microsoft.com/office/drawing/2014/main" id="{B096A9C5-5214-DDB3-A6A7-17BB545E275E}"/>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5" name="Freeform: Shape 133">
                <a:extLst>
                  <a:ext uri="{FF2B5EF4-FFF2-40B4-BE49-F238E27FC236}">
                    <a16:creationId xmlns:a16="http://schemas.microsoft.com/office/drawing/2014/main" id="{F3665446-98FC-BDAE-BD97-549A3DD883C7}"/>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6" name="Freeform: Shape 134">
                <a:extLst>
                  <a:ext uri="{FF2B5EF4-FFF2-40B4-BE49-F238E27FC236}">
                    <a16:creationId xmlns:a16="http://schemas.microsoft.com/office/drawing/2014/main" id="{4DCCA078-55E3-F6DA-3B85-9F7BE687B13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17" name="Freeform: Shape 135">
                <a:extLst>
                  <a:ext uri="{FF2B5EF4-FFF2-40B4-BE49-F238E27FC236}">
                    <a16:creationId xmlns:a16="http://schemas.microsoft.com/office/drawing/2014/main" id="{0A8DBE2F-D7B3-6A66-53F0-B27F0A6FCDF8}"/>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8" name="Freeform: Shape 136">
                <a:extLst>
                  <a:ext uri="{FF2B5EF4-FFF2-40B4-BE49-F238E27FC236}">
                    <a16:creationId xmlns:a16="http://schemas.microsoft.com/office/drawing/2014/main" id="{1C861F19-49AB-D6DF-C401-1F7F75613B0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9" name="Freeform: Shape 137">
                <a:extLst>
                  <a:ext uri="{FF2B5EF4-FFF2-40B4-BE49-F238E27FC236}">
                    <a16:creationId xmlns:a16="http://schemas.microsoft.com/office/drawing/2014/main" id="{CDA5B5BE-FD5E-6B58-9697-A844977A960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20" name="Freeform: Shape 138">
                <a:extLst>
                  <a:ext uri="{FF2B5EF4-FFF2-40B4-BE49-F238E27FC236}">
                    <a16:creationId xmlns:a16="http://schemas.microsoft.com/office/drawing/2014/main" id="{24C90700-1965-111C-1833-9BB686589E4C}"/>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1" name="Freeform: Shape 139">
                <a:extLst>
                  <a:ext uri="{FF2B5EF4-FFF2-40B4-BE49-F238E27FC236}">
                    <a16:creationId xmlns:a16="http://schemas.microsoft.com/office/drawing/2014/main" id="{E7D702E6-5FF1-1B41-EE84-DFA6DBFFBFC2}"/>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2" name="Freeform: Shape 140">
                <a:extLst>
                  <a:ext uri="{FF2B5EF4-FFF2-40B4-BE49-F238E27FC236}">
                    <a16:creationId xmlns:a16="http://schemas.microsoft.com/office/drawing/2014/main" id="{04A5BC54-6526-5F06-08C5-C4BEED8A529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23" name="Freeform: Shape 141">
                <a:extLst>
                  <a:ext uri="{FF2B5EF4-FFF2-40B4-BE49-F238E27FC236}">
                    <a16:creationId xmlns:a16="http://schemas.microsoft.com/office/drawing/2014/main" id="{42E9CB64-84A3-B916-B9ED-082835D0C2EB}"/>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4" name="Freeform: Shape 142">
                <a:extLst>
                  <a:ext uri="{FF2B5EF4-FFF2-40B4-BE49-F238E27FC236}">
                    <a16:creationId xmlns:a16="http://schemas.microsoft.com/office/drawing/2014/main" id="{109B1561-EF54-A6EC-3557-F34C7284C334}"/>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5" name="Freeform: Shape 143">
                <a:extLst>
                  <a:ext uri="{FF2B5EF4-FFF2-40B4-BE49-F238E27FC236}">
                    <a16:creationId xmlns:a16="http://schemas.microsoft.com/office/drawing/2014/main" id="{98356881-7665-7D78-DB10-CAE09196718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26" name="Freeform: Shape 144">
                <a:extLst>
                  <a:ext uri="{FF2B5EF4-FFF2-40B4-BE49-F238E27FC236}">
                    <a16:creationId xmlns:a16="http://schemas.microsoft.com/office/drawing/2014/main" id="{8EA6D433-9E78-A4AA-D603-A7C95C7963C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7" name="Freeform: Shape 145">
                <a:extLst>
                  <a:ext uri="{FF2B5EF4-FFF2-40B4-BE49-F238E27FC236}">
                    <a16:creationId xmlns:a16="http://schemas.microsoft.com/office/drawing/2014/main" id="{02B4CEB7-7851-C14B-4910-91F97431E4BB}"/>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8" name="Freeform: Shape 146">
                <a:extLst>
                  <a:ext uri="{FF2B5EF4-FFF2-40B4-BE49-F238E27FC236}">
                    <a16:creationId xmlns:a16="http://schemas.microsoft.com/office/drawing/2014/main" id="{8FD0B43B-49E8-0760-3BBC-73716FFB117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29" name="Freeform: Shape 147">
                <a:extLst>
                  <a:ext uri="{FF2B5EF4-FFF2-40B4-BE49-F238E27FC236}">
                    <a16:creationId xmlns:a16="http://schemas.microsoft.com/office/drawing/2014/main" id="{BEC4E3B0-A7F6-B81A-0C83-96122DC589DF}"/>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0" name="Freeform: Shape 148">
                <a:extLst>
                  <a:ext uri="{FF2B5EF4-FFF2-40B4-BE49-F238E27FC236}">
                    <a16:creationId xmlns:a16="http://schemas.microsoft.com/office/drawing/2014/main" id="{3D44FD96-A033-19CA-FC57-30302C8F6D93}"/>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1" name="Freeform: Shape 149">
                <a:extLst>
                  <a:ext uri="{FF2B5EF4-FFF2-40B4-BE49-F238E27FC236}">
                    <a16:creationId xmlns:a16="http://schemas.microsoft.com/office/drawing/2014/main" id="{1ECBB1E3-D490-04A8-E1B4-FEA01BAFAF1F}"/>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32" name="Freeform: Shape 150">
                <a:extLst>
                  <a:ext uri="{FF2B5EF4-FFF2-40B4-BE49-F238E27FC236}">
                    <a16:creationId xmlns:a16="http://schemas.microsoft.com/office/drawing/2014/main" id="{83AD7853-7768-6951-46C9-FF1A3C6897A8}"/>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3" name="Freeform: Shape 151">
                <a:extLst>
                  <a:ext uri="{FF2B5EF4-FFF2-40B4-BE49-F238E27FC236}">
                    <a16:creationId xmlns:a16="http://schemas.microsoft.com/office/drawing/2014/main" id="{64C07D1A-3616-583B-B9DD-D25A22983F7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4" name="Freeform: Shape 152">
                <a:extLst>
                  <a:ext uri="{FF2B5EF4-FFF2-40B4-BE49-F238E27FC236}">
                    <a16:creationId xmlns:a16="http://schemas.microsoft.com/office/drawing/2014/main" id="{670FEFBB-3740-CD89-C1FD-16F32710B30F}"/>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35" name="Freeform: Shape 153">
                <a:extLst>
                  <a:ext uri="{FF2B5EF4-FFF2-40B4-BE49-F238E27FC236}">
                    <a16:creationId xmlns:a16="http://schemas.microsoft.com/office/drawing/2014/main" id="{323CBE4B-2C2A-002D-56D3-F1A7589FBBF0}"/>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6" name="Freeform: Shape 154">
                <a:extLst>
                  <a:ext uri="{FF2B5EF4-FFF2-40B4-BE49-F238E27FC236}">
                    <a16:creationId xmlns:a16="http://schemas.microsoft.com/office/drawing/2014/main" id="{2EE0A93E-ECB1-76CA-3320-541A1CA68768}"/>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37" name="Freeform: Shape 155">
                <a:extLst>
                  <a:ext uri="{FF2B5EF4-FFF2-40B4-BE49-F238E27FC236}">
                    <a16:creationId xmlns:a16="http://schemas.microsoft.com/office/drawing/2014/main" id="{675EAD30-4B0A-A40E-93BB-981C683F816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38" name="Freeform: Shape 156">
                <a:extLst>
                  <a:ext uri="{FF2B5EF4-FFF2-40B4-BE49-F238E27FC236}">
                    <a16:creationId xmlns:a16="http://schemas.microsoft.com/office/drawing/2014/main" id="{8E755DEF-B640-9247-DD66-6DD48ABAD9A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39" name="Freeform: Shape 157">
                <a:extLst>
                  <a:ext uri="{FF2B5EF4-FFF2-40B4-BE49-F238E27FC236}">
                    <a16:creationId xmlns:a16="http://schemas.microsoft.com/office/drawing/2014/main" id="{4E46C120-B362-9F89-A276-E83256D3F9E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40" name="Freeform: Shape 158">
                <a:extLst>
                  <a:ext uri="{FF2B5EF4-FFF2-40B4-BE49-F238E27FC236}">
                    <a16:creationId xmlns:a16="http://schemas.microsoft.com/office/drawing/2014/main" id="{F2C59790-A6E8-312A-E946-31BE21587378}"/>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41" name="Freeform: Shape 159">
                <a:extLst>
                  <a:ext uri="{FF2B5EF4-FFF2-40B4-BE49-F238E27FC236}">
                    <a16:creationId xmlns:a16="http://schemas.microsoft.com/office/drawing/2014/main" id="{A884385C-0D17-0849-EDAA-B7B2A8722A2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42" name="Freeform: Shape 160">
                <a:extLst>
                  <a:ext uri="{FF2B5EF4-FFF2-40B4-BE49-F238E27FC236}">
                    <a16:creationId xmlns:a16="http://schemas.microsoft.com/office/drawing/2014/main" id="{EC2F6470-B4AB-2A31-25EF-9AC595E5FB8A}"/>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94" name="Group 193">
              <a:extLst>
                <a:ext uri="{FF2B5EF4-FFF2-40B4-BE49-F238E27FC236}">
                  <a16:creationId xmlns:a16="http://schemas.microsoft.com/office/drawing/2014/main" id="{B53F533C-BF04-CE80-2B2A-6E3BCDB0AC17}"/>
                </a:ext>
              </a:extLst>
            </p:cNvPr>
            <p:cNvGrpSpPr/>
            <p:nvPr/>
          </p:nvGrpSpPr>
          <p:grpSpPr>
            <a:xfrm>
              <a:off x="10787679" y="2413972"/>
              <a:ext cx="1264298" cy="1005053"/>
              <a:chOff x="8867133" y="-492224"/>
              <a:chExt cx="1264298" cy="1005053"/>
            </a:xfrm>
          </p:grpSpPr>
          <p:sp>
            <p:nvSpPr>
              <p:cNvPr id="283" name="Freeform: Shape 131">
                <a:extLst>
                  <a:ext uri="{FF2B5EF4-FFF2-40B4-BE49-F238E27FC236}">
                    <a16:creationId xmlns:a16="http://schemas.microsoft.com/office/drawing/2014/main" id="{A340DFDA-ACB7-DDD0-E9F6-43BB153485D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84" name="Freeform: Shape 132">
                <a:extLst>
                  <a:ext uri="{FF2B5EF4-FFF2-40B4-BE49-F238E27FC236}">
                    <a16:creationId xmlns:a16="http://schemas.microsoft.com/office/drawing/2014/main" id="{D0BB0720-C57A-656E-58B9-202C7DB8C09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5" name="Freeform: Shape 133">
                <a:extLst>
                  <a:ext uri="{FF2B5EF4-FFF2-40B4-BE49-F238E27FC236}">
                    <a16:creationId xmlns:a16="http://schemas.microsoft.com/office/drawing/2014/main" id="{20FFB692-03F4-3697-DDF9-8BA2CCB036A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6" name="Freeform: Shape 134">
                <a:extLst>
                  <a:ext uri="{FF2B5EF4-FFF2-40B4-BE49-F238E27FC236}">
                    <a16:creationId xmlns:a16="http://schemas.microsoft.com/office/drawing/2014/main" id="{61452AA2-52EB-B487-E43E-A52F9E42B5AF}"/>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87" name="Freeform: Shape 135">
                <a:extLst>
                  <a:ext uri="{FF2B5EF4-FFF2-40B4-BE49-F238E27FC236}">
                    <a16:creationId xmlns:a16="http://schemas.microsoft.com/office/drawing/2014/main" id="{47498E91-93F0-BAF3-4573-74A477E315C5}"/>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8" name="Freeform: Shape 136">
                <a:extLst>
                  <a:ext uri="{FF2B5EF4-FFF2-40B4-BE49-F238E27FC236}">
                    <a16:creationId xmlns:a16="http://schemas.microsoft.com/office/drawing/2014/main" id="{13B0C120-54E4-E0E8-F2D1-0E4EF31B9E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9" name="Freeform: Shape 137">
                <a:extLst>
                  <a:ext uri="{FF2B5EF4-FFF2-40B4-BE49-F238E27FC236}">
                    <a16:creationId xmlns:a16="http://schemas.microsoft.com/office/drawing/2014/main" id="{964E015A-8CE7-0A74-9AE2-8F826CAFD3C3}"/>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90" name="Freeform: Shape 138">
                <a:extLst>
                  <a:ext uri="{FF2B5EF4-FFF2-40B4-BE49-F238E27FC236}">
                    <a16:creationId xmlns:a16="http://schemas.microsoft.com/office/drawing/2014/main" id="{F45C2754-BA7D-B809-456D-F814411AAF11}"/>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1" name="Freeform: Shape 139">
                <a:extLst>
                  <a:ext uri="{FF2B5EF4-FFF2-40B4-BE49-F238E27FC236}">
                    <a16:creationId xmlns:a16="http://schemas.microsoft.com/office/drawing/2014/main" id="{BA9ABD14-2325-F6B0-DC4C-ACD23EE270A9}"/>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2" name="Freeform: Shape 140">
                <a:extLst>
                  <a:ext uri="{FF2B5EF4-FFF2-40B4-BE49-F238E27FC236}">
                    <a16:creationId xmlns:a16="http://schemas.microsoft.com/office/drawing/2014/main" id="{137078ED-08A9-0E71-57AD-945CF4F329F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93" name="Freeform: Shape 141">
                <a:extLst>
                  <a:ext uri="{FF2B5EF4-FFF2-40B4-BE49-F238E27FC236}">
                    <a16:creationId xmlns:a16="http://schemas.microsoft.com/office/drawing/2014/main" id="{4BACD203-C34C-442C-5E19-D242AB38B290}"/>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4" name="Freeform: Shape 142">
                <a:extLst>
                  <a:ext uri="{FF2B5EF4-FFF2-40B4-BE49-F238E27FC236}">
                    <a16:creationId xmlns:a16="http://schemas.microsoft.com/office/drawing/2014/main" id="{2692229D-527F-BD28-789E-DE0A3090421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5" name="Freeform: Shape 143">
                <a:extLst>
                  <a:ext uri="{FF2B5EF4-FFF2-40B4-BE49-F238E27FC236}">
                    <a16:creationId xmlns:a16="http://schemas.microsoft.com/office/drawing/2014/main" id="{4902D0CD-585D-B283-F20F-1497C42DE56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96" name="Freeform: Shape 144">
                <a:extLst>
                  <a:ext uri="{FF2B5EF4-FFF2-40B4-BE49-F238E27FC236}">
                    <a16:creationId xmlns:a16="http://schemas.microsoft.com/office/drawing/2014/main" id="{E7BDD6F4-9EA0-AACB-C560-107C3F8B69DB}"/>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7" name="Freeform: Shape 145">
                <a:extLst>
                  <a:ext uri="{FF2B5EF4-FFF2-40B4-BE49-F238E27FC236}">
                    <a16:creationId xmlns:a16="http://schemas.microsoft.com/office/drawing/2014/main" id="{5157DE42-1A13-FA92-424C-1F68A5F5279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8" name="Freeform: Shape 146">
                <a:extLst>
                  <a:ext uri="{FF2B5EF4-FFF2-40B4-BE49-F238E27FC236}">
                    <a16:creationId xmlns:a16="http://schemas.microsoft.com/office/drawing/2014/main" id="{CA2A9167-5B16-82FE-82AB-81DE4975240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99" name="Freeform: Shape 147">
                <a:extLst>
                  <a:ext uri="{FF2B5EF4-FFF2-40B4-BE49-F238E27FC236}">
                    <a16:creationId xmlns:a16="http://schemas.microsoft.com/office/drawing/2014/main" id="{5B9A7AA3-3856-3210-65D3-7BEA6F82505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0" name="Freeform: Shape 148">
                <a:extLst>
                  <a:ext uri="{FF2B5EF4-FFF2-40B4-BE49-F238E27FC236}">
                    <a16:creationId xmlns:a16="http://schemas.microsoft.com/office/drawing/2014/main" id="{E47671A7-1A7D-595C-230F-8E5CF0D57A5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1" name="Freeform: Shape 149">
                <a:extLst>
                  <a:ext uri="{FF2B5EF4-FFF2-40B4-BE49-F238E27FC236}">
                    <a16:creationId xmlns:a16="http://schemas.microsoft.com/office/drawing/2014/main" id="{AE325C95-9DB4-4ABC-64E2-C13625EA8F2C}"/>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02" name="Freeform: Shape 150">
                <a:extLst>
                  <a:ext uri="{FF2B5EF4-FFF2-40B4-BE49-F238E27FC236}">
                    <a16:creationId xmlns:a16="http://schemas.microsoft.com/office/drawing/2014/main" id="{70470266-8149-DB0F-31AB-D0D227AB518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3" name="Freeform: Shape 151">
                <a:extLst>
                  <a:ext uri="{FF2B5EF4-FFF2-40B4-BE49-F238E27FC236}">
                    <a16:creationId xmlns:a16="http://schemas.microsoft.com/office/drawing/2014/main" id="{C7DAE5ED-0241-8E68-BB8D-B58F31BD3B24}"/>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4" name="Freeform: Shape 152">
                <a:extLst>
                  <a:ext uri="{FF2B5EF4-FFF2-40B4-BE49-F238E27FC236}">
                    <a16:creationId xmlns:a16="http://schemas.microsoft.com/office/drawing/2014/main" id="{52D706E0-6868-E48E-0768-545A5EA16BD1}"/>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05" name="Freeform: Shape 153">
                <a:extLst>
                  <a:ext uri="{FF2B5EF4-FFF2-40B4-BE49-F238E27FC236}">
                    <a16:creationId xmlns:a16="http://schemas.microsoft.com/office/drawing/2014/main" id="{3DDF3FAE-C888-F360-DEC2-AC1DF699210C}"/>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6" name="Freeform: Shape 154">
                <a:extLst>
                  <a:ext uri="{FF2B5EF4-FFF2-40B4-BE49-F238E27FC236}">
                    <a16:creationId xmlns:a16="http://schemas.microsoft.com/office/drawing/2014/main" id="{94A932A9-A9E7-0A9D-A807-BA3C3F611946}"/>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07" name="Freeform: Shape 155">
                <a:extLst>
                  <a:ext uri="{FF2B5EF4-FFF2-40B4-BE49-F238E27FC236}">
                    <a16:creationId xmlns:a16="http://schemas.microsoft.com/office/drawing/2014/main" id="{A3B55091-63C6-729A-C27F-06A0FAF42C9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08" name="Freeform: Shape 156">
                <a:extLst>
                  <a:ext uri="{FF2B5EF4-FFF2-40B4-BE49-F238E27FC236}">
                    <a16:creationId xmlns:a16="http://schemas.microsoft.com/office/drawing/2014/main" id="{EFE4B22A-2167-0F87-9CD0-674492E83261}"/>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09" name="Freeform: Shape 157">
                <a:extLst>
                  <a:ext uri="{FF2B5EF4-FFF2-40B4-BE49-F238E27FC236}">
                    <a16:creationId xmlns:a16="http://schemas.microsoft.com/office/drawing/2014/main" id="{78A90422-BCAC-6DA6-D96A-830ADF74AA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10" name="Freeform: Shape 158">
                <a:extLst>
                  <a:ext uri="{FF2B5EF4-FFF2-40B4-BE49-F238E27FC236}">
                    <a16:creationId xmlns:a16="http://schemas.microsoft.com/office/drawing/2014/main" id="{7772D494-0CB8-F701-1287-9FA4C8D6FE0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11" name="Freeform: Shape 159">
                <a:extLst>
                  <a:ext uri="{FF2B5EF4-FFF2-40B4-BE49-F238E27FC236}">
                    <a16:creationId xmlns:a16="http://schemas.microsoft.com/office/drawing/2014/main" id="{7F0F2D36-127A-859C-76A1-D221BBF530FF}"/>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12" name="Freeform: Shape 160">
                <a:extLst>
                  <a:ext uri="{FF2B5EF4-FFF2-40B4-BE49-F238E27FC236}">
                    <a16:creationId xmlns:a16="http://schemas.microsoft.com/office/drawing/2014/main" id="{3EFB03EB-F6D2-DC77-46B7-5273B0D351F6}"/>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95" name="Group 194">
              <a:extLst>
                <a:ext uri="{FF2B5EF4-FFF2-40B4-BE49-F238E27FC236}">
                  <a16:creationId xmlns:a16="http://schemas.microsoft.com/office/drawing/2014/main" id="{9FF5EF6B-BE6B-08C7-8FC9-3F61FF01A694}"/>
                </a:ext>
              </a:extLst>
            </p:cNvPr>
            <p:cNvGrpSpPr/>
            <p:nvPr/>
          </p:nvGrpSpPr>
          <p:grpSpPr>
            <a:xfrm>
              <a:off x="10787679" y="3577217"/>
              <a:ext cx="1264298" cy="1005053"/>
              <a:chOff x="8867133" y="-492224"/>
              <a:chExt cx="1264298" cy="1005053"/>
            </a:xfrm>
          </p:grpSpPr>
          <p:sp>
            <p:nvSpPr>
              <p:cNvPr id="253" name="Freeform: Shape 131">
                <a:extLst>
                  <a:ext uri="{FF2B5EF4-FFF2-40B4-BE49-F238E27FC236}">
                    <a16:creationId xmlns:a16="http://schemas.microsoft.com/office/drawing/2014/main" id="{2F966702-0E74-EDBB-323B-8408DA20831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54" name="Freeform: Shape 132">
                <a:extLst>
                  <a:ext uri="{FF2B5EF4-FFF2-40B4-BE49-F238E27FC236}">
                    <a16:creationId xmlns:a16="http://schemas.microsoft.com/office/drawing/2014/main" id="{1F1341CA-5706-51C2-9232-4BDC9E9173F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5" name="Freeform: Shape 133">
                <a:extLst>
                  <a:ext uri="{FF2B5EF4-FFF2-40B4-BE49-F238E27FC236}">
                    <a16:creationId xmlns:a16="http://schemas.microsoft.com/office/drawing/2014/main" id="{4C7E1104-2709-9E57-5948-246B6B5152C5}"/>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6" name="Freeform: Shape 134">
                <a:extLst>
                  <a:ext uri="{FF2B5EF4-FFF2-40B4-BE49-F238E27FC236}">
                    <a16:creationId xmlns:a16="http://schemas.microsoft.com/office/drawing/2014/main" id="{F301332F-E56B-3CC3-30E6-49C93B40DC36}"/>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57" name="Freeform: Shape 135">
                <a:extLst>
                  <a:ext uri="{FF2B5EF4-FFF2-40B4-BE49-F238E27FC236}">
                    <a16:creationId xmlns:a16="http://schemas.microsoft.com/office/drawing/2014/main" id="{41F265F0-B8F1-015D-BCC0-97B113B619E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8" name="Freeform: Shape 136">
                <a:extLst>
                  <a:ext uri="{FF2B5EF4-FFF2-40B4-BE49-F238E27FC236}">
                    <a16:creationId xmlns:a16="http://schemas.microsoft.com/office/drawing/2014/main" id="{960EDF1E-2D4E-4CF2-F034-B14441F097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9" name="Freeform: Shape 137">
                <a:extLst>
                  <a:ext uri="{FF2B5EF4-FFF2-40B4-BE49-F238E27FC236}">
                    <a16:creationId xmlns:a16="http://schemas.microsoft.com/office/drawing/2014/main" id="{8219C2D0-3D15-92BC-7A08-F593D2B0705E}"/>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60" name="Freeform: Shape 138">
                <a:extLst>
                  <a:ext uri="{FF2B5EF4-FFF2-40B4-BE49-F238E27FC236}">
                    <a16:creationId xmlns:a16="http://schemas.microsoft.com/office/drawing/2014/main" id="{FC446D3A-93F5-A7B2-CB8A-CF350A9739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1" name="Freeform: Shape 139">
                <a:extLst>
                  <a:ext uri="{FF2B5EF4-FFF2-40B4-BE49-F238E27FC236}">
                    <a16:creationId xmlns:a16="http://schemas.microsoft.com/office/drawing/2014/main" id="{ED0AE599-36DC-C779-194C-7093CCF4F207}"/>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2" name="Freeform: Shape 140">
                <a:extLst>
                  <a:ext uri="{FF2B5EF4-FFF2-40B4-BE49-F238E27FC236}">
                    <a16:creationId xmlns:a16="http://schemas.microsoft.com/office/drawing/2014/main" id="{FD1CF0C5-F958-B124-D51E-218915F636F1}"/>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63" name="Freeform: Shape 141">
                <a:extLst>
                  <a:ext uri="{FF2B5EF4-FFF2-40B4-BE49-F238E27FC236}">
                    <a16:creationId xmlns:a16="http://schemas.microsoft.com/office/drawing/2014/main" id="{FBB77B73-BE23-4E32-E55B-84BED8CAA3F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4" name="Freeform: Shape 142">
                <a:extLst>
                  <a:ext uri="{FF2B5EF4-FFF2-40B4-BE49-F238E27FC236}">
                    <a16:creationId xmlns:a16="http://schemas.microsoft.com/office/drawing/2014/main" id="{3D966FF4-8901-796C-FEDA-93A9FC5BF2CF}"/>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5" name="Freeform: Shape 143">
                <a:extLst>
                  <a:ext uri="{FF2B5EF4-FFF2-40B4-BE49-F238E27FC236}">
                    <a16:creationId xmlns:a16="http://schemas.microsoft.com/office/drawing/2014/main" id="{9963E82D-64D1-CE96-9AB2-4D48F3EF2514}"/>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66" name="Freeform: Shape 144">
                <a:extLst>
                  <a:ext uri="{FF2B5EF4-FFF2-40B4-BE49-F238E27FC236}">
                    <a16:creationId xmlns:a16="http://schemas.microsoft.com/office/drawing/2014/main" id="{202902B0-2314-D6F0-4822-EF986647120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7" name="Freeform: Shape 145">
                <a:extLst>
                  <a:ext uri="{FF2B5EF4-FFF2-40B4-BE49-F238E27FC236}">
                    <a16:creationId xmlns:a16="http://schemas.microsoft.com/office/drawing/2014/main" id="{B890E0B9-9DB0-6AF8-DA0B-2E13F9CE8794}"/>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8" name="Freeform: Shape 146">
                <a:extLst>
                  <a:ext uri="{FF2B5EF4-FFF2-40B4-BE49-F238E27FC236}">
                    <a16:creationId xmlns:a16="http://schemas.microsoft.com/office/drawing/2014/main" id="{73593DB9-3722-596D-9FAB-0EA88B852D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69" name="Freeform: Shape 147">
                <a:extLst>
                  <a:ext uri="{FF2B5EF4-FFF2-40B4-BE49-F238E27FC236}">
                    <a16:creationId xmlns:a16="http://schemas.microsoft.com/office/drawing/2014/main" id="{2318831A-ADAF-D87A-D4F6-EB76D5D9DC0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0" name="Freeform: Shape 148">
                <a:extLst>
                  <a:ext uri="{FF2B5EF4-FFF2-40B4-BE49-F238E27FC236}">
                    <a16:creationId xmlns:a16="http://schemas.microsoft.com/office/drawing/2014/main" id="{B4219E9B-FE83-1E92-D605-3C7B484AEAC5}"/>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1" name="Freeform: Shape 149">
                <a:extLst>
                  <a:ext uri="{FF2B5EF4-FFF2-40B4-BE49-F238E27FC236}">
                    <a16:creationId xmlns:a16="http://schemas.microsoft.com/office/drawing/2014/main" id="{49D5BA8F-0278-79EE-B1E7-FE80E5DF6CC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72" name="Freeform: Shape 150">
                <a:extLst>
                  <a:ext uri="{FF2B5EF4-FFF2-40B4-BE49-F238E27FC236}">
                    <a16:creationId xmlns:a16="http://schemas.microsoft.com/office/drawing/2014/main" id="{C49E4EE3-0FFE-CB9E-CC73-2A1AFC71B8A7}"/>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3" name="Freeform: Shape 151">
                <a:extLst>
                  <a:ext uri="{FF2B5EF4-FFF2-40B4-BE49-F238E27FC236}">
                    <a16:creationId xmlns:a16="http://schemas.microsoft.com/office/drawing/2014/main" id="{D786AF54-38CE-0657-338E-6EEFBC8BE2B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4" name="Freeform: Shape 152">
                <a:extLst>
                  <a:ext uri="{FF2B5EF4-FFF2-40B4-BE49-F238E27FC236}">
                    <a16:creationId xmlns:a16="http://schemas.microsoft.com/office/drawing/2014/main" id="{BAAA88C8-ADC8-FDA0-56DC-1AD099FE49B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75" name="Freeform: Shape 153">
                <a:extLst>
                  <a:ext uri="{FF2B5EF4-FFF2-40B4-BE49-F238E27FC236}">
                    <a16:creationId xmlns:a16="http://schemas.microsoft.com/office/drawing/2014/main" id="{7F016FFF-9C30-2706-94DE-E99446C82EAE}"/>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6" name="Freeform: Shape 154">
                <a:extLst>
                  <a:ext uri="{FF2B5EF4-FFF2-40B4-BE49-F238E27FC236}">
                    <a16:creationId xmlns:a16="http://schemas.microsoft.com/office/drawing/2014/main" id="{785E9A80-4398-E072-7E55-73F370C2DE6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77" name="Freeform: Shape 155">
                <a:extLst>
                  <a:ext uri="{FF2B5EF4-FFF2-40B4-BE49-F238E27FC236}">
                    <a16:creationId xmlns:a16="http://schemas.microsoft.com/office/drawing/2014/main" id="{807B3314-E6F2-45BC-DA08-A6B33C2B8CD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78" name="Freeform: Shape 156">
                <a:extLst>
                  <a:ext uri="{FF2B5EF4-FFF2-40B4-BE49-F238E27FC236}">
                    <a16:creationId xmlns:a16="http://schemas.microsoft.com/office/drawing/2014/main" id="{7EC15654-E5FD-F098-04B5-AD3B44049F9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79" name="Freeform: Shape 157">
                <a:extLst>
                  <a:ext uri="{FF2B5EF4-FFF2-40B4-BE49-F238E27FC236}">
                    <a16:creationId xmlns:a16="http://schemas.microsoft.com/office/drawing/2014/main" id="{84FF780F-546E-C892-EF4C-D62E02A7ED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80" name="Freeform: Shape 158">
                <a:extLst>
                  <a:ext uri="{FF2B5EF4-FFF2-40B4-BE49-F238E27FC236}">
                    <a16:creationId xmlns:a16="http://schemas.microsoft.com/office/drawing/2014/main" id="{078905F8-B95A-2FB3-DF5E-B4389AE7D50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81" name="Freeform: Shape 159">
                <a:extLst>
                  <a:ext uri="{FF2B5EF4-FFF2-40B4-BE49-F238E27FC236}">
                    <a16:creationId xmlns:a16="http://schemas.microsoft.com/office/drawing/2014/main" id="{6189FBFB-389B-B278-2553-FC5F28D9BE7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82" name="Freeform: Shape 160">
                <a:extLst>
                  <a:ext uri="{FF2B5EF4-FFF2-40B4-BE49-F238E27FC236}">
                    <a16:creationId xmlns:a16="http://schemas.microsoft.com/office/drawing/2014/main" id="{B9582A29-926B-4022-74E9-E80BCDF41A62}"/>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96" name="Group 195">
              <a:extLst>
                <a:ext uri="{FF2B5EF4-FFF2-40B4-BE49-F238E27FC236}">
                  <a16:creationId xmlns:a16="http://schemas.microsoft.com/office/drawing/2014/main" id="{7765B2B6-F687-B1A0-C8CB-B480269B7D5D}"/>
                </a:ext>
              </a:extLst>
            </p:cNvPr>
            <p:cNvGrpSpPr/>
            <p:nvPr/>
          </p:nvGrpSpPr>
          <p:grpSpPr>
            <a:xfrm>
              <a:off x="10790283" y="4770606"/>
              <a:ext cx="1264298" cy="1005053"/>
              <a:chOff x="8867133" y="-492224"/>
              <a:chExt cx="1264298" cy="1005053"/>
            </a:xfrm>
          </p:grpSpPr>
          <p:sp>
            <p:nvSpPr>
              <p:cNvPr id="223" name="Freeform: Shape 131">
                <a:extLst>
                  <a:ext uri="{FF2B5EF4-FFF2-40B4-BE49-F238E27FC236}">
                    <a16:creationId xmlns:a16="http://schemas.microsoft.com/office/drawing/2014/main" id="{A18B3889-AB13-53BE-2D2C-5F3058D92D73}"/>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24" name="Freeform: Shape 132">
                <a:extLst>
                  <a:ext uri="{FF2B5EF4-FFF2-40B4-BE49-F238E27FC236}">
                    <a16:creationId xmlns:a16="http://schemas.microsoft.com/office/drawing/2014/main" id="{0B197A8F-A1CF-9810-93C5-874DAAE3B85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5" name="Freeform: Shape 133">
                <a:extLst>
                  <a:ext uri="{FF2B5EF4-FFF2-40B4-BE49-F238E27FC236}">
                    <a16:creationId xmlns:a16="http://schemas.microsoft.com/office/drawing/2014/main" id="{9D9D23BA-BB7A-4533-A18F-A978297A75D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6" name="Freeform: Shape 134">
                <a:extLst>
                  <a:ext uri="{FF2B5EF4-FFF2-40B4-BE49-F238E27FC236}">
                    <a16:creationId xmlns:a16="http://schemas.microsoft.com/office/drawing/2014/main" id="{BBA049FF-0CA9-5777-F3EC-9CBF878B188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27" name="Freeform: Shape 135">
                <a:extLst>
                  <a:ext uri="{FF2B5EF4-FFF2-40B4-BE49-F238E27FC236}">
                    <a16:creationId xmlns:a16="http://schemas.microsoft.com/office/drawing/2014/main" id="{9EB985FC-006E-6E22-D801-FFF1C621D466}"/>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8" name="Freeform: Shape 136">
                <a:extLst>
                  <a:ext uri="{FF2B5EF4-FFF2-40B4-BE49-F238E27FC236}">
                    <a16:creationId xmlns:a16="http://schemas.microsoft.com/office/drawing/2014/main" id="{16F63C8C-77B6-ED30-7F41-34F662BFBFFE}"/>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9" name="Freeform: Shape 137">
                <a:extLst>
                  <a:ext uri="{FF2B5EF4-FFF2-40B4-BE49-F238E27FC236}">
                    <a16:creationId xmlns:a16="http://schemas.microsoft.com/office/drawing/2014/main" id="{0737BEA7-5D85-2AD8-00E7-04CCFFA895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30" name="Freeform: Shape 138">
                <a:extLst>
                  <a:ext uri="{FF2B5EF4-FFF2-40B4-BE49-F238E27FC236}">
                    <a16:creationId xmlns:a16="http://schemas.microsoft.com/office/drawing/2014/main" id="{BF8C2B69-152E-74FE-9E61-7235B8B48C2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1" name="Freeform: Shape 139">
                <a:extLst>
                  <a:ext uri="{FF2B5EF4-FFF2-40B4-BE49-F238E27FC236}">
                    <a16:creationId xmlns:a16="http://schemas.microsoft.com/office/drawing/2014/main" id="{A7DBE652-36DF-9163-08EA-EA412F47EA5D}"/>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2" name="Freeform: Shape 140">
                <a:extLst>
                  <a:ext uri="{FF2B5EF4-FFF2-40B4-BE49-F238E27FC236}">
                    <a16:creationId xmlns:a16="http://schemas.microsoft.com/office/drawing/2014/main" id="{D80C1650-9F41-3245-43E5-4DB873E10329}"/>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33" name="Freeform: Shape 141">
                <a:extLst>
                  <a:ext uri="{FF2B5EF4-FFF2-40B4-BE49-F238E27FC236}">
                    <a16:creationId xmlns:a16="http://schemas.microsoft.com/office/drawing/2014/main" id="{CAF9A948-8F72-203E-3516-C758594DB9F5}"/>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4" name="Freeform: Shape 142">
                <a:extLst>
                  <a:ext uri="{FF2B5EF4-FFF2-40B4-BE49-F238E27FC236}">
                    <a16:creationId xmlns:a16="http://schemas.microsoft.com/office/drawing/2014/main" id="{1EAD676A-689E-D3C3-7D9D-C4651E466E7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5" name="Freeform: Shape 143">
                <a:extLst>
                  <a:ext uri="{FF2B5EF4-FFF2-40B4-BE49-F238E27FC236}">
                    <a16:creationId xmlns:a16="http://schemas.microsoft.com/office/drawing/2014/main" id="{4E638940-93C1-F526-9CD1-DCD4ED73149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36" name="Freeform: Shape 144">
                <a:extLst>
                  <a:ext uri="{FF2B5EF4-FFF2-40B4-BE49-F238E27FC236}">
                    <a16:creationId xmlns:a16="http://schemas.microsoft.com/office/drawing/2014/main" id="{B1D81BAB-ECCC-A195-ECC8-C46CF423AA5E}"/>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7" name="Freeform: Shape 145">
                <a:extLst>
                  <a:ext uri="{FF2B5EF4-FFF2-40B4-BE49-F238E27FC236}">
                    <a16:creationId xmlns:a16="http://schemas.microsoft.com/office/drawing/2014/main" id="{05C89757-E599-FECF-2D50-5955585297AC}"/>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8" name="Freeform: Shape 146">
                <a:extLst>
                  <a:ext uri="{FF2B5EF4-FFF2-40B4-BE49-F238E27FC236}">
                    <a16:creationId xmlns:a16="http://schemas.microsoft.com/office/drawing/2014/main" id="{E1360129-27B1-BD79-C8AA-8F44DB5A3B33}"/>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39" name="Freeform: Shape 147">
                <a:extLst>
                  <a:ext uri="{FF2B5EF4-FFF2-40B4-BE49-F238E27FC236}">
                    <a16:creationId xmlns:a16="http://schemas.microsoft.com/office/drawing/2014/main" id="{13DFD579-809B-8474-883A-4B55CDD32D9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0" name="Freeform: Shape 148">
                <a:extLst>
                  <a:ext uri="{FF2B5EF4-FFF2-40B4-BE49-F238E27FC236}">
                    <a16:creationId xmlns:a16="http://schemas.microsoft.com/office/drawing/2014/main" id="{88EA25CE-7CB4-5194-ED47-61E059C6944B}"/>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1" name="Freeform: Shape 149">
                <a:extLst>
                  <a:ext uri="{FF2B5EF4-FFF2-40B4-BE49-F238E27FC236}">
                    <a16:creationId xmlns:a16="http://schemas.microsoft.com/office/drawing/2014/main" id="{2D8D8CE6-E1B7-587A-847C-5941ACB9AC15}"/>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42" name="Freeform: Shape 150">
                <a:extLst>
                  <a:ext uri="{FF2B5EF4-FFF2-40B4-BE49-F238E27FC236}">
                    <a16:creationId xmlns:a16="http://schemas.microsoft.com/office/drawing/2014/main" id="{8BC5CBC6-9EE9-39D7-ED8F-07710A360E0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3" name="Freeform: Shape 151">
                <a:extLst>
                  <a:ext uri="{FF2B5EF4-FFF2-40B4-BE49-F238E27FC236}">
                    <a16:creationId xmlns:a16="http://schemas.microsoft.com/office/drawing/2014/main" id="{1B3D5177-AF08-AB1C-DC75-17BBB1F301E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4" name="Freeform: Shape 152">
                <a:extLst>
                  <a:ext uri="{FF2B5EF4-FFF2-40B4-BE49-F238E27FC236}">
                    <a16:creationId xmlns:a16="http://schemas.microsoft.com/office/drawing/2014/main" id="{1A722BFE-03A6-890F-92C9-AABC3C35AF7A}"/>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45" name="Freeform: Shape 153">
                <a:extLst>
                  <a:ext uri="{FF2B5EF4-FFF2-40B4-BE49-F238E27FC236}">
                    <a16:creationId xmlns:a16="http://schemas.microsoft.com/office/drawing/2014/main" id="{78053181-E1FD-7EC5-8947-FB4A54AA7E5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6" name="Freeform: Shape 154">
                <a:extLst>
                  <a:ext uri="{FF2B5EF4-FFF2-40B4-BE49-F238E27FC236}">
                    <a16:creationId xmlns:a16="http://schemas.microsoft.com/office/drawing/2014/main" id="{9ED2E186-9CFC-81CF-7691-8085C576E840}"/>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47" name="Freeform: Shape 155">
                <a:extLst>
                  <a:ext uri="{FF2B5EF4-FFF2-40B4-BE49-F238E27FC236}">
                    <a16:creationId xmlns:a16="http://schemas.microsoft.com/office/drawing/2014/main" id="{9EB89204-39A6-4131-F605-2828D960BF1C}"/>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48" name="Freeform: Shape 156">
                <a:extLst>
                  <a:ext uri="{FF2B5EF4-FFF2-40B4-BE49-F238E27FC236}">
                    <a16:creationId xmlns:a16="http://schemas.microsoft.com/office/drawing/2014/main" id="{4ADB8665-025E-D139-05C5-F5C3012D55A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49" name="Freeform: Shape 157">
                <a:extLst>
                  <a:ext uri="{FF2B5EF4-FFF2-40B4-BE49-F238E27FC236}">
                    <a16:creationId xmlns:a16="http://schemas.microsoft.com/office/drawing/2014/main" id="{8131E12C-599B-E502-7A80-678C7CEC1AC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50" name="Freeform: Shape 158">
                <a:extLst>
                  <a:ext uri="{FF2B5EF4-FFF2-40B4-BE49-F238E27FC236}">
                    <a16:creationId xmlns:a16="http://schemas.microsoft.com/office/drawing/2014/main" id="{C0E3567B-CB0B-EB69-D811-09D763F85B6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51" name="Freeform: Shape 159">
                <a:extLst>
                  <a:ext uri="{FF2B5EF4-FFF2-40B4-BE49-F238E27FC236}">
                    <a16:creationId xmlns:a16="http://schemas.microsoft.com/office/drawing/2014/main" id="{6BFF59CA-0AB7-F3D3-766B-50E9FF642A78}"/>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52" name="Freeform: Shape 160">
                <a:extLst>
                  <a:ext uri="{FF2B5EF4-FFF2-40B4-BE49-F238E27FC236}">
                    <a16:creationId xmlns:a16="http://schemas.microsoft.com/office/drawing/2014/main" id="{CFF006CC-2504-600E-8C8D-061BF611536F}"/>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97" name="Group 196">
              <a:extLst>
                <a:ext uri="{FF2B5EF4-FFF2-40B4-BE49-F238E27FC236}">
                  <a16:creationId xmlns:a16="http://schemas.microsoft.com/office/drawing/2014/main" id="{20FAEAC8-7633-C0ED-16D8-85DD90DB6BA7}"/>
                </a:ext>
              </a:extLst>
            </p:cNvPr>
            <p:cNvGrpSpPr/>
            <p:nvPr/>
          </p:nvGrpSpPr>
          <p:grpSpPr>
            <a:xfrm>
              <a:off x="10701084" y="5836321"/>
              <a:ext cx="1493520" cy="1021679"/>
              <a:chOff x="10698480" y="0"/>
              <a:chExt cx="1493520" cy="1021679"/>
            </a:xfrm>
          </p:grpSpPr>
          <p:sp>
            <p:nvSpPr>
              <p:cNvPr id="198" name="Rectangle 197">
                <a:extLst>
                  <a:ext uri="{FF2B5EF4-FFF2-40B4-BE49-F238E27FC236}">
                    <a16:creationId xmlns:a16="http://schemas.microsoft.com/office/drawing/2014/main" id="{EBCF0B54-351D-C38D-7663-135FEC1FF921}"/>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199" name="Group 198">
                <a:extLst>
                  <a:ext uri="{FF2B5EF4-FFF2-40B4-BE49-F238E27FC236}">
                    <a16:creationId xmlns:a16="http://schemas.microsoft.com/office/drawing/2014/main" id="{AA008DC5-5FFA-3CA6-E50E-455ED3A807FA}"/>
                  </a:ext>
                </a:extLst>
              </p:cNvPr>
              <p:cNvGrpSpPr/>
              <p:nvPr/>
            </p:nvGrpSpPr>
            <p:grpSpPr>
              <a:xfrm>
                <a:off x="10787679" y="97530"/>
                <a:ext cx="1264298" cy="769086"/>
                <a:chOff x="8867133" y="-492224"/>
                <a:chExt cx="1264298" cy="769086"/>
              </a:xfrm>
            </p:grpSpPr>
            <p:sp>
              <p:nvSpPr>
                <p:cNvPr id="200" name="Freeform: Shape 131">
                  <a:extLst>
                    <a:ext uri="{FF2B5EF4-FFF2-40B4-BE49-F238E27FC236}">
                      <a16:creationId xmlns:a16="http://schemas.microsoft.com/office/drawing/2014/main" id="{614D64B0-A2BB-D2A1-7B26-719E2968FB7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01" name="Freeform: Shape 132">
                  <a:extLst>
                    <a:ext uri="{FF2B5EF4-FFF2-40B4-BE49-F238E27FC236}">
                      <a16:creationId xmlns:a16="http://schemas.microsoft.com/office/drawing/2014/main" id="{324D23FB-7C6E-2B25-2737-824F9C2827AA}"/>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2" name="Freeform: Shape 133">
                  <a:extLst>
                    <a:ext uri="{FF2B5EF4-FFF2-40B4-BE49-F238E27FC236}">
                      <a16:creationId xmlns:a16="http://schemas.microsoft.com/office/drawing/2014/main" id="{291001BA-A2AD-02D8-95F8-1AFD49B5200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3" name="Freeform: Shape 134">
                  <a:extLst>
                    <a:ext uri="{FF2B5EF4-FFF2-40B4-BE49-F238E27FC236}">
                      <a16:creationId xmlns:a16="http://schemas.microsoft.com/office/drawing/2014/main" id="{95E36737-AF0F-ADF0-EC67-4A0287AEF07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04" name="Freeform: Shape 135">
                  <a:extLst>
                    <a:ext uri="{FF2B5EF4-FFF2-40B4-BE49-F238E27FC236}">
                      <a16:creationId xmlns:a16="http://schemas.microsoft.com/office/drawing/2014/main" id="{9006DC27-8FCF-44EE-A555-031F1AB4597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5" name="Freeform: Shape 136">
                  <a:extLst>
                    <a:ext uri="{FF2B5EF4-FFF2-40B4-BE49-F238E27FC236}">
                      <a16:creationId xmlns:a16="http://schemas.microsoft.com/office/drawing/2014/main" id="{DDF25CA9-EE35-7569-A3D5-3C55FEF10432}"/>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6" name="Freeform: Shape 137">
                  <a:extLst>
                    <a:ext uri="{FF2B5EF4-FFF2-40B4-BE49-F238E27FC236}">
                      <a16:creationId xmlns:a16="http://schemas.microsoft.com/office/drawing/2014/main" id="{E79EEFAE-90A4-0F6A-627E-57F7B43CFA26}"/>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07" name="Freeform: Shape 138">
                  <a:extLst>
                    <a:ext uri="{FF2B5EF4-FFF2-40B4-BE49-F238E27FC236}">
                      <a16:creationId xmlns:a16="http://schemas.microsoft.com/office/drawing/2014/main" id="{877D0A70-5296-AF0A-A358-0EC98CD2AD16}"/>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8" name="Freeform: Shape 139">
                  <a:extLst>
                    <a:ext uri="{FF2B5EF4-FFF2-40B4-BE49-F238E27FC236}">
                      <a16:creationId xmlns:a16="http://schemas.microsoft.com/office/drawing/2014/main" id="{A4254E57-33F3-3BAD-FF68-22B91BE861E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09" name="Freeform: Shape 140">
                  <a:extLst>
                    <a:ext uri="{FF2B5EF4-FFF2-40B4-BE49-F238E27FC236}">
                      <a16:creationId xmlns:a16="http://schemas.microsoft.com/office/drawing/2014/main" id="{94B6A35E-F6A5-0526-3F52-2DBC259D906E}"/>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10" name="Freeform: Shape 141">
                  <a:extLst>
                    <a:ext uri="{FF2B5EF4-FFF2-40B4-BE49-F238E27FC236}">
                      <a16:creationId xmlns:a16="http://schemas.microsoft.com/office/drawing/2014/main" id="{110BD815-9C88-3C27-3EFA-5D4E89D776D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11" name="Freeform: Shape 142">
                  <a:extLst>
                    <a:ext uri="{FF2B5EF4-FFF2-40B4-BE49-F238E27FC236}">
                      <a16:creationId xmlns:a16="http://schemas.microsoft.com/office/drawing/2014/main" id="{4F9E96E1-8F79-42DD-3D00-2076779EAE38}"/>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12" name="Freeform: Shape 143">
                  <a:extLst>
                    <a:ext uri="{FF2B5EF4-FFF2-40B4-BE49-F238E27FC236}">
                      <a16:creationId xmlns:a16="http://schemas.microsoft.com/office/drawing/2014/main" id="{E4DA058D-277D-CDF6-04B1-63B3BD9C9A0A}"/>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13" name="Freeform: Shape 144">
                  <a:extLst>
                    <a:ext uri="{FF2B5EF4-FFF2-40B4-BE49-F238E27FC236}">
                      <a16:creationId xmlns:a16="http://schemas.microsoft.com/office/drawing/2014/main" id="{6F10E194-1BD8-3EDC-7EE8-7E8405DF57D5}"/>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14" name="Freeform: Shape 145">
                  <a:extLst>
                    <a:ext uri="{FF2B5EF4-FFF2-40B4-BE49-F238E27FC236}">
                      <a16:creationId xmlns:a16="http://schemas.microsoft.com/office/drawing/2014/main" id="{29D06D89-63A6-FE9F-3E58-F2D4B46839EF}"/>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15" name="Freeform: Shape 146">
                  <a:extLst>
                    <a:ext uri="{FF2B5EF4-FFF2-40B4-BE49-F238E27FC236}">
                      <a16:creationId xmlns:a16="http://schemas.microsoft.com/office/drawing/2014/main" id="{32051BFF-00A7-EA0F-73E4-61C59544F79F}"/>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16" name="Freeform: Shape 147">
                  <a:extLst>
                    <a:ext uri="{FF2B5EF4-FFF2-40B4-BE49-F238E27FC236}">
                      <a16:creationId xmlns:a16="http://schemas.microsoft.com/office/drawing/2014/main" id="{9B9F7A47-A865-B219-73AD-8FA60BD49DC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17" name="Freeform: Shape 155">
                  <a:extLst>
                    <a:ext uri="{FF2B5EF4-FFF2-40B4-BE49-F238E27FC236}">
                      <a16:creationId xmlns:a16="http://schemas.microsoft.com/office/drawing/2014/main" id="{B529A8E0-4EBA-B745-FF64-0C7EB1DAAB0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18" name="Freeform: Shape 156">
                  <a:extLst>
                    <a:ext uri="{FF2B5EF4-FFF2-40B4-BE49-F238E27FC236}">
                      <a16:creationId xmlns:a16="http://schemas.microsoft.com/office/drawing/2014/main" id="{D732A7E1-68DA-2E1E-96AF-14C8FA7FE6FA}"/>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19" name="Freeform: Shape 157">
                  <a:extLst>
                    <a:ext uri="{FF2B5EF4-FFF2-40B4-BE49-F238E27FC236}">
                      <a16:creationId xmlns:a16="http://schemas.microsoft.com/office/drawing/2014/main" id="{636C6756-93AE-738D-2BDB-946C87602CB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220" name="Freeform: Shape 158">
                  <a:extLst>
                    <a:ext uri="{FF2B5EF4-FFF2-40B4-BE49-F238E27FC236}">
                      <a16:creationId xmlns:a16="http://schemas.microsoft.com/office/drawing/2014/main" id="{9FB60ACC-4591-B6D6-CEA9-4A460BE73A1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21" name="Freeform: Shape 159">
                  <a:extLst>
                    <a:ext uri="{FF2B5EF4-FFF2-40B4-BE49-F238E27FC236}">
                      <a16:creationId xmlns:a16="http://schemas.microsoft.com/office/drawing/2014/main" id="{EB34CB89-D635-0812-1F6D-50E856B3878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222" name="Freeform: Shape 160">
                  <a:extLst>
                    <a:ext uri="{FF2B5EF4-FFF2-40B4-BE49-F238E27FC236}">
                      <a16:creationId xmlns:a16="http://schemas.microsoft.com/office/drawing/2014/main" id="{ED8CA160-B795-D671-8597-3F60E34FAA0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gr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47250946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_Title and Content - Steel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69" y="841376"/>
            <a:ext cx="9009131"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6"/>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6" name="Rectangle 5">
            <a:extLst>
              <a:ext uri="{FF2B5EF4-FFF2-40B4-BE49-F238E27FC236}">
                <a16:creationId xmlns:a16="http://schemas.microsoft.com/office/drawing/2014/main" id="{6AB575AC-86C2-D337-14DF-FCF46DCC0708}"/>
              </a:ext>
            </a:extLst>
          </p:cNvPr>
          <p:cNvSpPr/>
          <p:nvPr userDrawn="1"/>
        </p:nvSpPr>
        <p:spPr>
          <a:xfrm>
            <a:off x="10591800" y="0"/>
            <a:ext cx="1600200" cy="68525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1"/>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sz="1351"/>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sz="1351"/>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sz="1351"/>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sz="1351"/>
                </a:p>
              </p:txBody>
            </p:sp>
          </p:grpSp>
        </p:grpSp>
      </p:grpSp>
      <p:sp>
        <p:nvSpPr>
          <p:cNvPr id="4" name="Slide Number Placeholder 5">
            <a:extLst>
              <a:ext uri="{FF2B5EF4-FFF2-40B4-BE49-F238E27FC236}">
                <a16:creationId xmlns:a16="http://schemas.microsoft.com/office/drawing/2014/main" id="{B3799BAE-1EDC-B379-8D6B-9DE8FD3A626A}"/>
              </a:ext>
            </a:extLst>
          </p:cNvPr>
          <p:cNvSpPr txBox="1">
            <a:spLocks/>
          </p:cNvSpPr>
          <p:nvPr userDrawn="1"/>
        </p:nvSpPr>
        <p:spPr>
          <a:xfrm>
            <a:off x="11892520" y="65247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3223641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Picture Left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1" y="2346325"/>
            <a:ext cx="5670551"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49" y="2295526"/>
            <a:ext cx="4006851"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1" y="841376"/>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10161607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6_Picture Left Content Blue">
    <p:bg>
      <p:bgPr>
        <a:solidFill>
          <a:schemeClr val="accent4"/>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1" y="2346325"/>
            <a:ext cx="5670551"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49" y="2295526"/>
            <a:ext cx="4006851"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1" y="841376"/>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676939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 White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Picture Placeholder 4">
            <a:extLst>
              <a:ext uri="{FF2B5EF4-FFF2-40B4-BE49-F238E27FC236}">
                <a16:creationId xmlns:a16="http://schemas.microsoft.com/office/drawing/2014/main" id="{DF29F394-EC6E-8834-E179-A8033F8FD8B2}"/>
              </a:ext>
            </a:extLst>
          </p:cNvPr>
          <p:cNvSpPr>
            <a:spLocks noGrp="1"/>
          </p:cNvSpPr>
          <p:nvPr>
            <p:ph type="pic" sz="quarter" idx="10"/>
          </p:nvPr>
        </p:nvSpPr>
        <p:spPr>
          <a:xfrm>
            <a:off x="10414000" y="0"/>
            <a:ext cx="1778000" cy="6858000"/>
          </a:xfrm>
        </p:spPr>
        <p:txBody>
          <a:bodyPr/>
          <a:lstStyle/>
          <a:p>
            <a:endParaRPr lang="en-US"/>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419202044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chemeClr val="accent4"/>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1" cy="257864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52802540-9D17-2CC9-FBE9-CFED3230EE4F}"/>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05356E6B-0EA2-F6E9-AF30-A3A66A25F2BD}"/>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7326321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steel">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chemeClr val="accent1"/>
                </a:solidFill>
                <a:latin typeface="Outfit Light" pitchFamily="2" charset="0"/>
              </a:defRPr>
            </a:lvl1pPr>
          </a:lstStyle>
          <a:p>
            <a:r>
              <a:rPr lang="en-US" dirty="0"/>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BB43FACA-FBC2-0633-CE89-84238C1DAAC3}"/>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F33B0035-E6A3-AD30-2EF3-23D401CF2E99}"/>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8361280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chemeClr val="accent5"/>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1" cy="256813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327112"/>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45634395-AFB9-1964-945B-EAB79638442D}"/>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6F8408E-8DC5-BC4F-218E-F4A49E630812}"/>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8614695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9"/>
            <a:ext cx="9478779" cy="3125787"/>
          </a:xfrm>
        </p:spPr>
        <p:txBody>
          <a:bodyPr anchor="t" anchorCtr="0">
            <a:noAutofit/>
          </a:bodyPr>
          <a:lstStyle>
            <a:lvl1pPr algn="l">
              <a:defRPr sz="23499" b="0" i="0">
                <a:solidFill>
                  <a:schemeClr val="accent4"/>
                </a:solidFill>
                <a:latin typeface="Outfit Light" pitchFamily="2" charset="0"/>
              </a:defRPr>
            </a:lvl1pPr>
          </a:lstStyle>
          <a:p>
            <a:r>
              <a:rPr lang="en-US"/>
              <a:t>future</a:t>
            </a: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1" cy="2452523"/>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422805"/>
          </a:xfrm>
        </p:spPr>
        <p:txBody>
          <a:bodyPr tIns="0" bIns="0" numCol="1">
            <a:noAutofit/>
          </a:bodyPr>
          <a:lstStyle>
            <a:lvl1pPr>
              <a:spcBef>
                <a:spcPts val="300"/>
              </a:spcBef>
              <a:spcAft>
                <a:spcPts val="300"/>
              </a:spcAft>
              <a:defRPr sz="4000" b="1">
                <a:solidFill>
                  <a:schemeClr val="bg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0" name="Content Placeholder 2">
            <a:extLst>
              <a:ext uri="{FF2B5EF4-FFF2-40B4-BE49-F238E27FC236}">
                <a16:creationId xmlns:a16="http://schemas.microsoft.com/office/drawing/2014/main" id="{E29E37D8-5073-8420-E497-7D71636ABDB7}"/>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3" name="Slide Number Placeholder 5">
            <a:extLst>
              <a:ext uri="{FF2B5EF4-FFF2-40B4-BE49-F238E27FC236}">
                <a16:creationId xmlns:a16="http://schemas.microsoft.com/office/drawing/2014/main" id="{AF93878B-70D6-3441-AFD9-B2506613940C}"/>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176705139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6"/>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6"/>
            <a:ext cx="5907211" cy="3768725"/>
          </a:xfrm>
        </p:spPr>
        <p:txBody>
          <a:bodyPr numCol="1" spcCol="0">
            <a:noAutofit/>
          </a:bodyPr>
          <a:lstStyle>
            <a:lvl1pPr>
              <a:spcBef>
                <a:spcPts val="300"/>
              </a:spcBef>
              <a:spcAft>
                <a:spcPts val="300"/>
              </a:spcAft>
              <a:defRPr sz="2000">
                <a:solidFill>
                  <a:schemeClr val="accent1"/>
                </a:solidFill>
              </a:defRPr>
            </a:lvl1pPr>
            <a:lvl2pPr>
              <a:spcBef>
                <a:spcPts val="300"/>
              </a:spcBef>
              <a:spcAft>
                <a:spcPts val="300"/>
              </a:spcAft>
              <a:defRPr sz="1800">
                <a:solidFill>
                  <a:schemeClr val="accent1"/>
                </a:solidFill>
              </a:defRPr>
            </a:lvl2pPr>
            <a:lvl3pPr>
              <a:spcBef>
                <a:spcPts val="300"/>
              </a:spcBef>
              <a:spcAft>
                <a:spcPts val="300"/>
              </a:spcAft>
              <a:defRPr sz="1600">
                <a:solidFill>
                  <a:schemeClr val="accent1"/>
                </a:solidFill>
              </a:defRPr>
            </a:lvl3pPr>
            <a:lvl4pPr>
              <a:spcBef>
                <a:spcPts val="300"/>
              </a:spcBef>
              <a:spcAft>
                <a:spcPts val="300"/>
              </a:spcAft>
              <a:defRPr sz="1400">
                <a:solidFill>
                  <a:schemeClr val="accent1"/>
                </a:solidFill>
              </a:defRPr>
            </a:lvl4pPr>
            <a:lvl5pPr>
              <a:spcBef>
                <a:spcPts val="300"/>
              </a:spcBef>
              <a:spcAft>
                <a:spcPts val="300"/>
              </a:spcAft>
              <a:defRPr sz="1400">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Freeform: Shape 18">
            <a:extLst>
              <a:ext uri="{FF2B5EF4-FFF2-40B4-BE49-F238E27FC236}">
                <a16:creationId xmlns:a16="http://schemas.microsoft.com/office/drawing/2014/main" id="{6B61184C-B93E-ECFD-8108-B0FDA2FECBC8}"/>
              </a:ext>
            </a:extLst>
          </p:cNvPr>
          <p:cNvSpPr/>
          <p:nvPr userDrawn="1"/>
        </p:nvSpPr>
        <p:spPr>
          <a:xfrm>
            <a:off x="11411459"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sz="1351"/>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7" name="Content Placeholder 2">
            <a:extLst>
              <a:ext uri="{FF2B5EF4-FFF2-40B4-BE49-F238E27FC236}">
                <a16:creationId xmlns:a16="http://schemas.microsoft.com/office/drawing/2014/main" id="{087513A7-C127-FBA9-2411-6DACB506A1A0}"/>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9B555C45-BF68-6D27-B96D-DE13828713FA}"/>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699897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platinum">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7A1A1523-308A-20BA-325B-DCC6C201399A}"/>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6"/>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6"/>
            <a:ext cx="5907211" cy="3768725"/>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1" name="Content Placeholder 2">
            <a:extLst>
              <a:ext uri="{FF2B5EF4-FFF2-40B4-BE49-F238E27FC236}">
                <a16:creationId xmlns:a16="http://schemas.microsoft.com/office/drawing/2014/main" id="{7E98F8E5-8778-FB43-3984-0633BD1FC678}"/>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6692FD45-83AD-586A-3C9B-63B66CF6209B}"/>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63125690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Side Title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8403" y="252345"/>
            <a:ext cx="2590800" cy="1609859"/>
          </a:xfrm>
        </p:spPr>
        <p:txBody>
          <a:bodyPr anchor="ctr" anchorCtr="0">
            <a:normAutofit/>
          </a:bodyPr>
          <a:lstStyle>
            <a:lvl1pPr>
              <a:defRPr sz="3000">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4217828" y="436105"/>
            <a:ext cx="3814184" cy="5308536"/>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2">
            <a:extLst>
              <a:ext uri="{FF2B5EF4-FFF2-40B4-BE49-F238E27FC236}">
                <a16:creationId xmlns:a16="http://schemas.microsoft.com/office/drawing/2014/main" id="{38C6D6D2-5187-5271-139E-B580F38E349B}"/>
              </a:ext>
            </a:extLst>
          </p:cNvPr>
          <p:cNvSpPr>
            <a:spLocks noGrp="1"/>
          </p:cNvSpPr>
          <p:nvPr>
            <p:ph idx="12" hasCustomPrompt="1"/>
          </p:nvPr>
        </p:nvSpPr>
        <p:spPr>
          <a:xfrm>
            <a:off x="509288" y="6573858"/>
            <a:ext cx="7790651"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83D52FB8-BE38-3892-4C76-249A2A9041A0}"/>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3155EEF-2E74-6BBF-AD6A-BF979CC9E5B8}"/>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7482398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Content/image - Power Word ">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5031980"/>
            <a:ext cx="9478779" cy="3125787"/>
          </a:xfrm>
        </p:spPr>
        <p:txBody>
          <a:bodyPr anchor="t" anchorCtr="0">
            <a:noAutofit/>
          </a:bodyPr>
          <a:lstStyle>
            <a:lvl1pPr algn="l">
              <a:defRPr sz="20000" b="0" i="0">
                <a:solidFill>
                  <a:schemeClr val="accent2"/>
                </a:solidFill>
                <a:latin typeface="Outfit Light" pitchFamily="2" charset="0"/>
              </a:defRPr>
            </a:lvl1pPr>
          </a:lstStyle>
          <a:p>
            <a:r>
              <a:rPr lang="en-US"/>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6" name="Picture Placeholder 4">
            <a:extLst>
              <a:ext uri="{FF2B5EF4-FFF2-40B4-BE49-F238E27FC236}">
                <a16:creationId xmlns:a16="http://schemas.microsoft.com/office/drawing/2014/main" id="{C851EF96-4DAA-EDF0-DAED-FE2994C21D9E}"/>
              </a:ext>
            </a:extLst>
          </p:cNvPr>
          <p:cNvSpPr>
            <a:spLocks noGrp="1"/>
          </p:cNvSpPr>
          <p:nvPr>
            <p:ph type="pic" sz="quarter" idx="10"/>
          </p:nvPr>
        </p:nvSpPr>
        <p:spPr>
          <a:xfrm>
            <a:off x="1" y="2346325"/>
            <a:ext cx="5670551" cy="3165475"/>
          </a:xfrm>
        </p:spPr>
        <p:txBody>
          <a:bodyPr/>
          <a:lstStyle/>
          <a:p>
            <a:endParaRPr lang="en-US"/>
          </a:p>
        </p:txBody>
      </p:sp>
      <p:sp>
        <p:nvSpPr>
          <p:cNvPr id="18" name="Content Placeholder 2">
            <a:extLst>
              <a:ext uri="{FF2B5EF4-FFF2-40B4-BE49-F238E27FC236}">
                <a16:creationId xmlns:a16="http://schemas.microsoft.com/office/drawing/2014/main" id="{5B47BB93-F99A-7109-8396-BB6AC4EC1AD1}"/>
              </a:ext>
            </a:extLst>
          </p:cNvPr>
          <p:cNvSpPr>
            <a:spLocks noGrp="1"/>
          </p:cNvSpPr>
          <p:nvPr>
            <p:ph idx="1"/>
          </p:nvPr>
        </p:nvSpPr>
        <p:spPr>
          <a:xfrm>
            <a:off x="5883516" y="2346326"/>
            <a:ext cx="5397629" cy="3178175"/>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2">
            <a:extLst>
              <a:ext uri="{FF2B5EF4-FFF2-40B4-BE49-F238E27FC236}">
                <a16:creationId xmlns:a16="http://schemas.microsoft.com/office/drawing/2014/main" id="{ED5414B8-AF52-83E1-7CDB-47BDE5877BCA}"/>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2C92FFAD-E8D6-7BAD-44AA-3FCC11912722}"/>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50964330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Image - Bullets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E7F10388-2644-4BA8-473A-44E06DFCABC1}"/>
              </a:ext>
            </a:extLst>
          </p:cNvPr>
          <p:cNvSpPr>
            <a:spLocks noGrp="1"/>
          </p:cNvSpPr>
          <p:nvPr>
            <p:ph idx="1"/>
          </p:nvPr>
        </p:nvSpPr>
        <p:spPr>
          <a:xfrm>
            <a:off x="5883516" y="2346326"/>
            <a:ext cx="5397629" cy="4146551"/>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lide Number Placeholder 5">
            <a:extLst>
              <a:ext uri="{FF2B5EF4-FFF2-40B4-BE49-F238E27FC236}">
                <a16:creationId xmlns:a16="http://schemas.microsoft.com/office/drawing/2014/main" id="{98C049C0-7552-0F48-9188-024C24F2A9E3}"/>
              </a:ext>
            </a:extLst>
          </p:cNvPr>
          <p:cNvSpPr txBox="1">
            <a:spLocks/>
          </p:cNvSpPr>
          <p:nvPr userDrawn="1"/>
        </p:nvSpPr>
        <p:spPr>
          <a:xfrm>
            <a:off x="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9" name="Picture Placeholder 4">
            <a:extLst>
              <a:ext uri="{FF2B5EF4-FFF2-40B4-BE49-F238E27FC236}">
                <a16:creationId xmlns:a16="http://schemas.microsoft.com/office/drawing/2014/main" id="{DB21F27A-8A19-6AD5-0134-4D11D1CB3185}"/>
              </a:ext>
            </a:extLst>
          </p:cNvPr>
          <p:cNvSpPr>
            <a:spLocks noGrp="1"/>
          </p:cNvSpPr>
          <p:nvPr>
            <p:ph type="pic" sz="quarter" idx="10"/>
          </p:nvPr>
        </p:nvSpPr>
        <p:spPr>
          <a:xfrm>
            <a:off x="1" y="2346325"/>
            <a:ext cx="5670551" cy="4511675"/>
          </a:xfrm>
          <a:solidFill>
            <a:schemeClr val="accent4"/>
          </a:solidFill>
        </p:spPr>
        <p:txBody>
          <a:bodyPr/>
          <a:lstStyle/>
          <a:p>
            <a:endParaRPr lang="en-US" dirty="0"/>
          </a:p>
        </p:txBody>
      </p:sp>
      <p:sp>
        <p:nvSpPr>
          <p:cNvPr id="16" name="Content Placeholder 2">
            <a:extLst>
              <a:ext uri="{FF2B5EF4-FFF2-40B4-BE49-F238E27FC236}">
                <a16:creationId xmlns:a16="http://schemas.microsoft.com/office/drawing/2014/main" id="{36EA7EA7-BF43-E670-B282-9BFD78936CEA}"/>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2" name="Slide Number Placeholder 5">
            <a:extLst>
              <a:ext uri="{FF2B5EF4-FFF2-40B4-BE49-F238E27FC236}">
                <a16:creationId xmlns:a16="http://schemas.microsoft.com/office/drawing/2014/main" id="{9D007173-AFB4-9AD5-B2A4-A1719ED8BE69}"/>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68760525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1_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60101" y="1"/>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4030256" y="2416372"/>
            <a:ext cx="6793688" cy="1624005"/>
          </a:xfrm>
        </p:spPr>
        <p:txBody>
          <a:bodyPr anchor="t" anchorCtr="0">
            <a:noAutofit/>
          </a:bodyPr>
          <a:lstStyle>
            <a:lvl1pPr algn="l">
              <a:lnSpc>
                <a:spcPct val="60000"/>
              </a:lnSpc>
              <a:defRPr sz="13000" b="1" i="0">
                <a:solidFill>
                  <a:schemeClr val="bg1"/>
                </a:solidFill>
                <a:latin typeface="Outfit SemiBold" pitchFamily="2" charset="0"/>
              </a:defRPr>
            </a:lvl1pPr>
          </a:lstStyle>
          <a:p>
            <a:r>
              <a:rPr lang="en-US" dirty="0"/>
              <a:t>Thank        </a:t>
            </a:r>
          </a:p>
        </p:txBody>
      </p:sp>
      <p:pic>
        <p:nvPicPr>
          <p:cNvPr id="9" name="Picture 8">
            <a:extLst>
              <a:ext uri="{FF2B5EF4-FFF2-40B4-BE49-F238E27FC236}">
                <a16:creationId xmlns:a16="http://schemas.microsoft.com/office/drawing/2014/main" id="{53480EDC-732B-3B90-A0BD-9F3FB34BDA3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967801" y="2203481"/>
            <a:ext cx="1921953" cy="1921953"/>
          </a:xfrm>
          <a:prstGeom prst="rect">
            <a:avLst/>
          </a:prstGeom>
        </p:spPr>
      </p:pic>
      <p:sp>
        <p:nvSpPr>
          <p:cNvPr id="10" name="Content Placeholder 2">
            <a:extLst>
              <a:ext uri="{FF2B5EF4-FFF2-40B4-BE49-F238E27FC236}">
                <a16:creationId xmlns:a16="http://schemas.microsoft.com/office/drawing/2014/main" id="{35F8EBD3-094C-1237-3D91-07BF2B96448C}"/>
              </a:ext>
            </a:extLst>
          </p:cNvPr>
          <p:cNvSpPr>
            <a:spLocks noGrp="1"/>
          </p:cNvSpPr>
          <p:nvPr>
            <p:ph idx="1" hasCustomPrompt="1"/>
          </p:nvPr>
        </p:nvSpPr>
        <p:spPr>
          <a:xfrm>
            <a:off x="1967802" y="4830040"/>
            <a:ext cx="3624927" cy="1273048"/>
          </a:xfrm>
        </p:spPr>
        <p:txBody>
          <a:bodyPr tIns="0" numCol="1" spcCol="0">
            <a:noAutofit/>
          </a:bodyPr>
          <a:lstStyle>
            <a:lvl1pPr>
              <a:spcBef>
                <a:spcPts val="300"/>
              </a:spcBef>
              <a:spcAft>
                <a:spcPts val="300"/>
              </a:spcAft>
              <a:defRPr>
                <a:solidFill>
                  <a:schemeClr val="accent4"/>
                </a:solidFill>
              </a:defRPr>
            </a:lvl1pPr>
            <a:lvl2pPr>
              <a:spcBef>
                <a:spcPts val="300"/>
              </a:spcBef>
              <a:spcAft>
                <a:spcPts val="300"/>
              </a:spcAft>
              <a:defRPr>
                <a:solidFill>
                  <a:schemeClr val="accent4"/>
                </a:solidFill>
              </a:defRPr>
            </a:lvl2pPr>
            <a:lvl3pPr>
              <a:spcBef>
                <a:spcPts val="300"/>
              </a:spcBef>
              <a:spcAft>
                <a:spcPts val="300"/>
              </a:spcAft>
              <a:defRPr>
                <a:solidFill>
                  <a:schemeClr val="accent4"/>
                </a:solidFill>
              </a:defRPr>
            </a:lvl3pPr>
            <a:lvl4pPr>
              <a:spcBef>
                <a:spcPts val="300"/>
              </a:spcBef>
              <a:spcAft>
                <a:spcPts val="300"/>
              </a:spcAft>
              <a:defRPr>
                <a:solidFill>
                  <a:schemeClr val="accent4"/>
                </a:solidFill>
              </a:defRPr>
            </a:lvl4pPr>
            <a:lvl5pPr>
              <a:spcBef>
                <a:spcPts val="300"/>
              </a:spcBef>
              <a:spcAft>
                <a:spcPts val="300"/>
              </a:spcAft>
              <a:defRPr>
                <a:solidFill>
                  <a:schemeClr val="accent4"/>
                </a:solidFill>
              </a:defRPr>
            </a:lvl5pPr>
          </a:lstStyle>
          <a:p>
            <a:pPr lvl="0"/>
            <a:r>
              <a:rPr lang="en-US"/>
              <a:t>Contact Name</a:t>
            </a:r>
          </a:p>
          <a:p>
            <a:pPr lvl="0"/>
            <a:r>
              <a:rPr lang="en-US"/>
              <a:t>Email</a:t>
            </a:r>
          </a:p>
          <a:p>
            <a:pPr lvl="0"/>
            <a:r>
              <a:rPr lang="en-US"/>
              <a:t>Phone</a:t>
            </a:r>
          </a:p>
        </p:txBody>
      </p:sp>
      <p:sp>
        <p:nvSpPr>
          <p:cNvPr id="4" name="Slide Number Placeholder 5">
            <a:extLst>
              <a:ext uri="{FF2B5EF4-FFF2-40B4-BE49-F238E27FC236}">
                <a16:creationId xmlns:a16="http://schemas.microsoft.com/office/drawing/2014/main" id="{165412F6-6CFA-B25B-605C-0D1408B6D376}"/>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
        <p:nvSpPr>
          <p:cNvPr id="5" name="TextBox 4">
            <a:extLst>
              <a:ext uri="{FF2B5EF4-FFF2-40B4-BE49-F238E27FC236}">
                <a16:creationId xmlns:a16="http://schemas.microsoft.com/office/drawing/2014/main" id="{AF6EEB09-6D28-0349-00D3-ABC8EB2B59E2}"/>
              </a:ext>
            </a:extLst>
          </p:cNvPr>
          <p:cNvSpPr txBox="1"/>
          <p:nvPr userDrawn="1"/>
        </p:nvSpPr>
        <p:spPr>
          <a:xfrm>
            <a:off x="7408731" y="2896863"/>
            <a:ext cx="6094476" cy="2092881"/>
          </a:xfrm>
          <a:prstGeom prst="rect">
            <a:avLst/>
          </a:prstGeom>
          <a:noFill/>
        </p:spPr>
        <p:txBody>
          <a:bodyPr wrap="square">
            <a:spAutoFit/>
          </a:bodyPr>
          <a:lstStyle/>
          <a:p>
            <a:r>
              <a:rPr lang="en-US" sz="13000" i="1" dirty="0">
                <a:solidFill>
                  <a:schemeClr val="accent2"/>
                </a:solidFill>
                <a:latin typeface="DM Serif Display" pitchFamily="2" charset="0"/>
              </a:rPr>
              <a:t>you</a:t>
            </a: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079261" y="1461869"/>
            <a:ext cx="2865736" cy="555823"/>
          </a:xfrm>
          <a:prstGeom prst="rect">
            <a:avLst/>
          </a:prstGeom>
        </p:spPr>
      </p:pic>
    </p:spTree>
    <p:extLst>
      <p:ext uri="{BB962C8B-B14F-4D97-AF65-F5344CB8AC3E}">
        <p14:creationId xmlns:p14="http://schemas.microsoft.com/office/powerpoint/2010/main" val="2579025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2108860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Title Slide Dark">
    <p:spTree>
      <p:nvGrpSpPr>
        <p:cNvPr id="1" name=""/>
        <p:cNvGrpSpPr/>
        <p:nvPr/>
      </p:nvGrpSpPr>
      <p:grpSpPr>
        <a:xfrm>
          <a:off x="0" y="0"/>
          <a:ext cx="0" cy="0"/>
          <a:chOff x="0" y="0"/>
          <a:chExt cx="0" cy="0"/>
        </a:xfrm>
      </p:grpSpPr>
      <p:sp>
        <p:nvSpPr>
          <p:cNvPr id="173" name="Rectangle 172">
            <a:extLst>
              <a:ext uri="{FF2B5EF4-FFF2-40B4-BE49-F238E27FC236}">
                <a16:creationId xmlns:a16="http://schemas.microsoft.com/office/drawing/2014/main" id="{149C10AE-03C2-409C-ACA9-3CA98D74812B}"/>
              </a:ext>
            </a:extLst>
          </p:cNvPr>
          <p:cNvSpPr/>
          <p:nvPr userDrawn="1"/>
        </p:nvSpPr>
        <p:spPr>
          <a:xfrm>
            <a:off x="0" y="2"/>
            <a:ext cx="12192000" cy="6857999"/>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bg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bg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21" name="Picture 2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249945459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Title Slide Light">
    <p:spTree>
      <p:nvGrpSpPr>
        <p:cNvPr id="1" name=""/>
        <p:cNvGrpSpPr/>
        <p:nvPr/>
      </p:nvGrpSpPr>
      <p:grpSpPr>
        <a:xfrm>
          <a:off x="0" y="0"/>
          <a:ext cx="0" cy="0"/>
          <a:chOff x="0" y="0"/>
          <a:chExt cx="0" cy="0"/>
        </a:xfrm>
      </p:grpSpPr>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tx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tx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800307" y="545293"/>
            <a:ext cx="2851944" cy="480664"/>
          </a:xfrm>
          <a:prstGeom prst="rect">
            <a:avLst/>
          </a:prstGeom>
        </p:spPr>
      </p:pic>
    </p:spTree>
    <p:extLst>
      <p:ext uri="{BB962C8B-B14F-4D97-AF65-F5344CB8AC3E}">
        <p14:creationId xmlns:p14="http://schemas.microsoft.com/office/powerpoint/2010/main" val="5062114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a:t>
            </a:r>
          </a:p>
        </p:txBody>
      </p:sp>
    </p:spTree>
    <p:extLst>
      <p:ext uri="{BB962C8B-B14F-4D97-AF65-F5344CB8AC3E}">
        <p14:creationId xmlns:p14="http://schemas.microsoft.com/office/powerpoint/2010/main" val="150081673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and 2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5D50B396-08B0-41CE-AF37-64E475F7D8BC}"/>
              </a:ext>
            </a:extLst>
          </p:cNvPr>
          <p:cNvSpPr>
            <a:spLocks noGrp="1"/>
          </p:cNvSpPr>
          <p:nvPr>
            <p:ph idx="12"/>
          </p:nvPr>
        </p:nvSpPr>
        <p:spPr>
          <a:xfrm>
            <a:off x="615696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06CD42B-EAA4-4577-8DDF-A2F83EB5469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6170845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and 3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F053167F-A558-48A4-AED7-BA96349E8DFF}"/>
              </a:ext>
            </a:extLst>
          </p:cNvPr>
          <p:cNvSpPr>
            <a:spLocks noGrp="1"/>
          </p:cNvSpPr>
          <p:nvPr>
            <p:ph idx="12"/>
          </p:nvPr>
        </p:nvSpPr>
        <p:spPr>
          <a:xfrm>
            <a:off x="420624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a:extLst>
              <a:ext uri="{FF2B5EF4-FFF2-40B4-BE49-F238E27FC236}">
                <a16:creationId xmlns:a16="http://schemas.microsoft.com/office/drawing/2014/main" id="{AE097C22-C113-4BA9-99CE-4AD5D0B2C928}"/>
              </a:ext>
            </a:extLst>
          </p:cNvPr>
          <p:cNvSpPr>
            <a:spLocks noGrp="1"/>
          </p:cNvSpPr>
          <p:nvPr>
            <p:ph idx="13"/>
          </p:nvPr>
        </p:nvSpPr>
        <p:spPr>
          <a:xfrm>
            <a:off x="810768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6E217E5A-55BC-444A-9FA7-61396940F3F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991331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 Orange</a:t>
            </a:r>
          </a:p>
        </p:txBody>
      </p:sp>
    </p:spTree>
    <p:extLst>
      <p:ext uri="{BB962C8B-B14F-4D97-AF65-F5344CB8AC3E}">
        <p14:creationId xmlns:p14="http://schemas.microsoft.com/office/powerpoint/2010/main" val="224728699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Single Line 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333931543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Blank with 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421185080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9582615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614710"/>
            <a:ext cx="11582400" cy="428387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5" name="Text Placeholder 4">
            <a:extLst>
              <a:ext uri="{FF2B5EF4-FFF2-40B4-BE49-F238E27FC236}">
                <a16:creationId xmlns:a16="http://schemas.microsoft.com/office/drawing/2014/main" id="{FC5C58E0-C61C-42D7-9BD6-F392998DAD5B}"/>
              </a:ext>
            </a:extLst>
          </p:cNvPr>
          <p:cNvSpPr>
            <a:spLocks noGrp="1"/>
          </p:cNvSpPr>
          <p:nvPr>
            <p:ph type="body" sz="quarter" idx="12"/>
          </p:nvPr>
        </p:nvSpPr>
        <p:spPr>
          <a:xfrm>
            <a:off x="304800" y="1178883"/>
            <a:ext cx="11582400" cy="353943"/>
          </a:xfrm>
        </p:spPr>
        <p:txBody>
          <a:bodyPr tIns="45720" anchor="ctr" anchorCtr="0">
            <a:noAutofit/>
          </a:bodyPr>
          <a:lstStyle>
            <a:lvl1pPr marL="0" indent="0">
              <a:lnSpc>
                <a:spcPct val="100000"/>
              </a:lnSpc>
              <a:spcBef>
                <a:spcPts val="0"/>
              </a:spcBef>
              <a:buNone/>
              <a:defRPr sz="2133" b="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81ED21D6-68F8-4CCC-BF75-14CAEFA700B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4016523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_Title and Content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54759622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4802737" y="163701"/>
            <a:ext cx="6867896"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4802736" y="871375"/>
            <a:ext cx="6867896"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lvl1pPr>
              <a:defRPr>
                <a:solidFill>
                  <a:schemeClr val="tx2"/>
                </a:solidFill>
              </a:defRPr>
            </a:lvl1pPr>
          </a:lstStyle>
          <a:p>
            <a:fld id="{E7BFA6FB-95A3-4A80-9B08-A176DC0622C9}" type="slidenum">
              <a:rPr lang="en-US" smtClean="0"/>
              <a:pPr/>
              <a:t>‹#›</a:t>
            </a:fld>
            <a:endParaRPr lang="en-US"/>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30201"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6455217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330201" y="163701"/>
            <a:ext cx="7070857"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330201" y="871375"/>
            <a:ext cx="7070857"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565308"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2088466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randed Full Slide Image">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6"/>
            <a:ext cx="11578148"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34312679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149755" y="365126"/>
            <a:ext cx="4728900" cy="2339439"/>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7149754" y="2814127"/>
            <a:ext cx="2375313"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7" name="Picture Placeholder 5">
            <a:extLst>
              <a:ext uri="{FF2B5EF4-FFF2-40B4-BE49-F238E27FC236}">
                <a16:creationId xmlns:a16="http://schemas.microsoft.com/office/drawing/2014/main" id="{AD5B9F99-F23E-434D-ADD2-B6A80C7BE502}"/>
              </a:ext>
            </a:extLst>
          </p:cNvPr>
          <p:cNvSpPr>
            <a:spLocks noGrp="1"/>
          </p:cNvSpPr>
          <p:nvPr>
            <p:ph type="pic" sz="quarter" idx="14"/>
          </p:nvPr>
        </p:nvSpPr>
        <p:spPr>
          <a:xfrm>
            <a:off x="9641164" y="2814127"/>
            <a:ext cx="2237491"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3513359"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306927" y="365125"/>
            <a:ext cx="3090336"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293254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5"/>
            <a:ext cx="4728900" cy="232226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306927" y="2814127"/>
            <a:ext cx="4728900"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8358356"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5151924" y="365126"/>
            <a:ext cx="3090336" cy="3334881"/>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2" name="Picture Placeholder 5">
            <a:extLst>
              <a:ext uri="{FF2B5EF4-FFF2-40B4-BE49-F238E27FC236}">
                <a16:creationId xmlns:a16="http://schemas.microsoft.com/office/drawing/2014/main" id="{685D6050-9AC7-429F-9408-49DE694B61A3}"/>
              </a:ext>
            </a:extLst>
          </p:cNvPr>
          <p:cNvSpPr>
            <a:spLocks noGrp="1"/>
          </p:cNvSpPr>
          <p:nvPr>
            <p:ph type="pic" sz="quarter" idx="18"/>
          </p:nvPr>
        </p:nvSpPr>
        <p:spPr>
          <a:xfrm>
            <a:off x="5151924" y="3821293"/>
            <a:ext cx="3090336" cy="196725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58517784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Full Slide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0" y="0"/>
            <a:ext cx="12192000" cy="6858000"/>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27873191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Section Divider Grey">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1617149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Section Divider Orange">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657725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7D3DB7-06A2-4BCE-8DD2-CFFEEBC3074F}"/>
              </a:ext>
            </a:extLst>
          </p:cNvPr>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36A64F9F-2870-4C57-B94D-7EDB498FFE63}"/>
              </a:ext>
            </a:extLst>
          </p:cNvPr>
          <p:cNvSpPr>
            <a:spLocks noGrp="1"/>
          </p:cNvSpPr>
          <p:nvPr>
            <p:ph type="subTitle" idx="1"/>
          </p:nvPr>
        </p:nvSpPr>
        <p:spPr>
          <a:xfrm>
            <a:off x="1524000" y="3602037"/>
            <a:ext cx="9144000" cy="1655763"/>
          </a:xfrm>
        </p:spPr>
        <p:txBody>
          <a:bodyPr/>
          <a:lstStyle>
            <a:lvl1pPr marL="0" indent="0" algn="ctr">
              <a:buNone/>
              <a:defRPr sz="1800"/>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882C8CD4-2FB1-49D2-8739-AD8E5A31CAAE}"/>
              </a:ext>
            </a:extLst>
          </p:cNvPr>
          <p:cNvSpPr>
            <a:spLocks noGrp="1"/>
          </p:cNvSpPr>
          <p:nvPr>
            <p:ph type="dt" sz="half" idx="10"/>
          </p:nvPr>
        </p:nvSpPr>
        <p:spPr/>
        <p:txBody>
          <a:bodyPr/>
          <a:lstStyle/>
          <a:p>
            <a:fld id="{28C1ADE7-C6A0-486D-B9AE-C626266BC9C5}" type="datetimeFigureOut">
              <a:rPr lang="en-US" smtClean="0"/>
              <a:t>8/15/2024</a:t>
            </a:fld>
            <a:endParaRPr lang="en-US" dirty="0"/>
          </a:p>
        </p:txBody>
      </p:sp>
      <p:sp>
        <p:nvSpPr>
          <p:cNvPr id="5" name="Footer Placeholder 4">
            <a:extLst>
              <a:ext uri="{FF2B5EF4-FFF2-40B4-BE49-F238E27FC236}">
                <a16:creationId xmlns:a16="http://schemas.microsoft.com/office/drawing/2014/main" id="{41AFB89E-A88F-4A04-A561-2627970B120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0F70FFF-99B8-41E8-B805-D22360DA9C36}"/>
              </a:ext>
            </a:extLst>
          </p:cNvPr>
          <p:cNvSpPr>
            <a:spLocks noGrp="1"/>
          </p:cNvSpPr>
          <p:nvPr>
            <p:ph type="sldNum" sz="quarter" idx="12"/>
          </p:nvPr>
        </p:nvSpPr>
        <p:spPr/>
        <p:txBody>
          <a:bodyPr/>
          <a:lstStyle/>
          <a:p>
            <a:fld id="{541E718B-ECB5-4F2B-A5E7-FA34DB591021}" type="slidenum">
              <a:rPr lang="en-US" smtClean="0"/>
              <a:t>‹#›</a:t>
            </a:fld>
            <a:endParaRPr lang="en-US" dirty="0"/>
          </a:p>
        </p:txBody>
      </p:sp>
    </p:spTree>
    <p:extLst>
      <p:ext uri="{BB962C8B-B14F-4D97-AF65-F5344CB8AC3E}">
        <p14:creationId xmlns:p14="http://schemas.microsoft.com/office/powerpoint/2010/main" val="192566458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4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413292" y="551128"/>
            <a:ext cx="9009131" cy="553998"/>
          </a:xfrm>
        </p:spPr>
        <p:txBody>
          <a:bodyPr/>
          <a:lstStyle>
            <a:lvl1pPr>
              <a:defRPr sz="3600">
                <a:latin typeface="Outfit SemiBold"/>
              </a:defRPr>
            </a:lvl1pPr>
          </a:lstStyle>
          <a:p>
            <a:r>
              <a:rPr lang="en-US" dirty="0"/>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7"/>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7"/>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a:solidFill>
                <a:schemeClr val="accent1"/>
              </a:solidFill>
            </a:endParaRPr>
          </a:p>
        </p:txBody>
      </p:sp>
    </p:spTree>
    <p:extLst>
      <p:ext uri="{BB962C8B-B14F-4D97-AF65-F5344CB8AC3E}">
        <p14:creationId xmlns:p14="http://schemas.microsoft.com/office/powerpoint/2010/main" val="4872698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and Content - White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01581707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463802" y="1615693"/>
            <a:ext cx="3266440" cy="1562100"/>
          </a:xfrm>
          <a:prstGeom prst="rect">
            <a:avLst/>
          </a:prstGeom>
        </p:spPr>
        <p:txBody>
          <a:bodyPr wrap="square" lIns="0" tIns="0" rIns="0" bIns="0">
            <a:spAutoFit/>
          </a:bodyPr>
          <a:lstStyle>
            <a:lvl1pPr>
              <a:defRPr sz="3200" b="1" i="0">
                <a:solidFill>
                  <a:srgbClr val="132C41"/>
                </a:solidFill>
                <a:latin typeface="Arial"/>
                <a:cs typeface="Aria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sz="1600" b="0"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6" name="Holder 6"/>
          <p:cNvSpPr>
            <a:spLocks noGrp="1"/>
          </p:cNvSpPr>
          <p:nvPr>
            <p:ph type="sldNum" sz="quarter" idx="7"/>
          </p:nvPr>
        </p:nvSpPr>
        <p:spPr/>
        <p:txBody>
          <a:bodyPr lIns="0" tIns="0" rIns="0" bIns="0"/>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418773293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obj" preserve="1">
  <p:cSld name="Title and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316268" y="6329503"/>
            <a:ext cx="1495740" cy="230256"/>
          </a:xfrm>
          <a:prstGeom prst="rect">
            <a:avLst/>
          </a:prstGeom>
        </p:spPr>
      </p:pic>
      <p:sp>
        <p:nvSpPr>
          <p:cNvPr id="2" name="Holder 2"/>
          <p:cNvSpPr>
            <a:spLocks noGrp="1"/>
          </p:cNvSpPr>
          <p:nvPr>
            <p:ph type="title"/>
          </p:nvPr>
        </p:nvSpPr>
        <p:spPr>
          <a:xfrm>
            <a:off x="365760" y="457200"/>
            <a:ext cx="5507990" cy="553998"/>
          </a:xfrm>
        </p:spPr>
        <p:txBody>
          <a:bodyPr lIns="0" tIns="0" rIns="0" bIns="0"/>
          <a:lstStyle>
            <a:lvl1pPr>
              <a:defRPr sz="3600" b="1" i="0">
                <a:solidFill>
                  <a:srgbClr val="132C41"/>
                </a:solidFill>
                <a:latin typeface="Outfit SemiBold"/>
                <a:cs typeface="Arial"/>
              </a:defRPr>
            </a:lvl1pPr>
          </a:lstStyle>
          <a:p>
            <a:endParaRPr dirty="0"/>
          </a:p>
        </p:txBody>
      </p:sp>
      <p:sp>
        <p:nvSpPr>
          <p:cNvPr id="3" name="Holder 3"/>
          <p:cNvSpPr>
            <a:spLocks noGrp="1"/>
          </p:cNvSpPr>
          <p:nvPr>
            <p:ph type="body" idx="1"/>
          </p:nvPr>
        </p:nvSpPr>
        <p:spPr/>
        <p:txBody>
          <a:bodyPr lIns="0" tIns="0" rIns="0" bIns="0"/>
          <a:lstStyle>
            <a:lvl1pPr>
              <a:defRPr sz="1600" b="0"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6" name="Holder 6"/>
          <p:cNvSpPr>
            <a:spLocks noGrp="1"/>
          </p:cNvSpPr>
          <p:nvPr>
            <p:ph type="sldNum" sz="quarter" idx="7"/>
          </p:nvPr>
        </p:nvSpPr>
        <p:spPr/>
        <p:txBody>
          <a:bodyPr lIns="0" tIns="0" rIns="0" bIns="0"/>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122732784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316268" y="6329503"/>
            <a:ext cx="1495740" cy="230256"/>
          </a:xfrm>
          <a:prstGeom prst="rect">
            <a:avLst/>
          </a:prstGeom>
        </p:spPr>
      </p:pic>
      <p:sp>
        <p:nvSpPr>
          <p:cNvPr id="2" name="Holder 2"/>
          <p:cNvSpPr>
            <a:spLocks noGrp="1"/>
          </p:cNvSpPr>
          <p:nvPr>
            <p:ph type="title"/>
          </p:nvPr>
        </p:nvSpPr>
        <p:spPr/>
        <p:txBody>
          <a:bodyPr lIns="0" tIns="0" rIns="0" bIns="0"/>
          <a:lstStyle>
            <a:lvl1pPr>
              <a:defRPr sz="3200" b="1" i="0">
                <a:solidFill>
                  <a:srgbClr val="132C41"/>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7" name="Holder 7"/>
          <p:cNvSpPr>
            <a:spLocks noGrp="1"/>
          </p:cNvSpPr>
          <p:nvPr>
            <p:ph type="sldNum" sz="quarter" idx="7"/>
          </p:nvPr>
        </p:nvSpPr>
        <p:spPr/>
        <p:txBody>
          <a:bodyPr lIns="0" tIns="0" rIns="0" bIns="0"/>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74962351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1887117" y="1687003"/>
            <a:ext cx="2718183" cy="414967"/>
          </a:xfrm>
          <a:prstGeom prst="rect">
            <a:avLst/>
          </a:prstGeom>
        </p:spPr>
      </p:pic>
      <p:sp>
        <p:nvSpPr>
          <p:cNvPr id="2" name="Holder 2"/>
          <p:cNvSpPr>
            <a:spLocks noGrp="1"/>
          </p:cNvSpPr>
          <p:nvPr>
            <p:ph type="title"/>
          </p:nvPr>
        </p:nvSpPr>
        <p:spPr/>
        <p:txBody>
          <a:bodyPr lIns="0" tIns="0" rIns="0" bIns="0"/>
          <a:lstStyle>
            <a:lvl1pPr>
              <a:defRPr sz="3200" b="1" i="0">
                <a:solidFill>
                  <a:srgbClr val="132C4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5" name="Holder 5"/>
          <p:cNvSpPr>
            <a:spLocks noGrp="1"/>
          </p:cNvSpPr>
          <p:nvPr>
            <p:ph type="sldNum" sz="quarter" idx="7"/>
          </p:nvPr>
        </p:nvSpPr>
        <p:spPr/>
        <p:txBody>
          <a:bodyPr lIns="0" tIns="0" rIns="0" bIns="0"/>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326283863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316268" y="6329503"/>
            <a:ext cx="1495740" cy="230256"/>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4" name="Holder 4"/>
          <p:cNvSpPr>
            <a:spLocks noGrp="1"/>
          </p:cNvSpPr>
          <p:nvPr>
            <p:ph type="sldNum" sz="quarter" idx="7"/>
          </p:nvPr>
        </p:nvSpPr>
        <p:spPr/>
        <p:txBody>
          <a:bodyPr lIns="0" tIns="0" rIns="0" bIns="0"/>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76022680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4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413292" y="551128"/>
            <a:ext cx="9009131" cy="553998"/>
          </a:xfrm>
        </p:spPr>
        <p:txBody>
          <a:bodyPr/>
          <a:lstStyle>
            <a:lvl1pPr>
              <a:defRPr sz="3600">
                <a:latin typeface="Outfit SemiBold"/>
              </a:defRPr>
            </a:lvl1pPr>
          </a:lstStyle>
          <a:p>
            <a:r>
              <a:rPr lang="en-US" dirty="0"/>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7"/>
            <a:ext cx="9009131"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9"/>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7"/>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a:solidFill>
                <a:schemeClr val="accent1"/>
              </a:solidFill>
            </a:endParaRPr>
          </a:p>
        </p:txBody>
      </p:sp>
    </p:spTree>
    <p:extLst>
      <p:ext uri="{BB962C8B-B14F-4D97-AF65-F5344CB8AC3E}">
        <p14:creationId xmlns:p14="http://schemas.microsoft.com/office/powerpoint/2010/main" val="21847822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itle Slide - Full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0" y="0"/>
            <a:ext cx="12192000" cy="6858000"/>
          </a:xfrm>
        </p:spPr>
        <p:txBody>
          <a:bodyPr/>
          <a:lstStyle/>
          <a:p>
            <a:endParaRPr lang="en-US" dirty="0"/>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763079"/>
            <a:ext cx="5969000" cy="1699591"/>
          </a:xfrm>
        </p:spPr>
        <p:txBody>
          <a:bodyPr anchor="t" anchorCtr="0">
            <a:normAutofit/>
          </a:bodyPr>
          <a:lstStyle>
            <a:lvl1pPr algn="l">
              <a:defRPr sz="4600">
                <a:solidFill>
                  <a:schemeClr val="accent1"/>
                </a:solidFill>
              </a:defRPr>
            </a:lvl1pPr>
          </a:lstStyle>
          <a:p>
            <a:r>
              <a:rPr lang="en-US"/>
              <a:t>Click to edit Master title style</a:t>
            </a:r>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dirty="0">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dirty="0"/>
          </a:p>
        </p:txBody>
      </p:sp>
      <p:sp>
        <p:nvSpPr>
          <p:cNvPr id="5" name="Subtitle 2">
            <a:extLst>
              <a:ext uri="{FF2B5EF4-FFF2-40B4-BE49-F238E27FC236}">
                <a16:creationId xmlns:a16="http://schemas.microsoft.com/office/drawing/2014/main" id="{B85B803C-754B-909B-4478-4FBB175B3749}"/>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3" name="Picture 2">
            <a:extLst>
              <a:ext uri="{FF2B5EF4-FFF2-40B4-BE49-F238E27FC236}">
                <a16:creationId xmlns:a16="http://schemas.microsoft.com/office/drawing/2014/main" id="{8D96E424-0B0B-4906-94B5-B37E7E0C7E08}"/>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285478511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itle Slide - Side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8214360" y="0"/>
            <a:ext cx="3977640" cy="6858000"/>
          </a:xfrm>
        </p:spPr>
        <p:txBody>
          <a:bodyPr/>
          <a:lstStyle/>
          <a:p>
            <a:endParaRPr lang="en-US" dirty="0"/>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dirty="0">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dirty="0"/>
          </a:p>
        </p:txBody>
      </p:sp>
      <p:sp>
        <p:nvSpPr>
          <p:cNvPr id="4" name="Title 1">
            <a:extLst>
              <a:ext uri="{FF2B5EF4-FFF2-40B4-BE49-F238E27FC236}">
                <a16:creationId xmlns:a16="http://schemas.microsoft.com/office/drawing/2014/main" id="{0C698C27-9AFB-5139-37A3-B84E67D9F0B8}"/>
              </a:ext>
            </a:extLst>
          </p:cNvPr>
          <p:cNvSpPr>
            <a:spLocks noGrp="1"/>
          </p:cNvSpPr>
          <p:nvPr>
            <p:ph type="ctrTitle"/>
          </p:nvPr>
        </p:nvSpPr>
        <p:spPr>
          <a:xfrm>
            <a:off x="1905000" y="2613992"/>
            <a:ext cx="5969000" cy="1948070"/>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Subtitle 2">
            <a:extLst>
              <a:ext uri="{FF2B5EF4-FFF2-40B4-BE49-F238E27FC236}">
                <a16:creationId xmlns:a16="http://schemas.microsoft.com/office/drawing/2014/main" id="{89BDCC2C-E78C-0328-75E0-515B063111F3}"/>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6" name="Picture 5">
            <a:extLst>
              <a:ext uri="{FF2B5EF4-FFF2-40B4-BE49-F238E27FC236}">
                <a16:creationId xmlns:a16="http://schemas.microsoft.com/office/drawing/2014/main" id="{02650B90-B0BB-AE3C-F0AC-59812CE4D569}"/>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331116762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Title Slide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13992"/>
            <a:ext cx="5969000" cy="1948070"/>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Content Placeholder 2">
            <a:extLst>
              <a:ext uri="{FF2B5EF4-FFF2-40B4-BE49-F238E27FC236}">
                <a16:creationId xmlns:a16="http://schemas.microsoft.com/office/drawing/2014/main" id="{A51277D9-2ACD-423C-7F93-BB9DAF2C87B0}"/>
              </a:ext>
            </a:extLst>
          </p:cNvPr>
          <p:cNvSpPr>
            <a:spLocks noGrp="1"/>
          </p:cNvSpPr>
          <p:nvPr>
            <p:ph idx="12" hasCustomPrompt="1"/>
          </p:nvPr>
        </p:nvSpPr>
        <p:spPr>
          <a:xfrm>
            <a:off x="8891081" y="6445023"/>
            <a:ext cx="3095640" cy="278735"/>
          </a:xfrm>
        </p:spPr>
        <p:txBody>
          <a:bodyPr numCol="1" spcCol="0">
            <a:noAutofit/>
          </a:bodyPr>
          <a:lstStyle>
            <a:lvl1pPr algn="r">
              <a:spcBef>
                <a:spcPts val="300"/>
              </a:spcBef>
              <a:spcAft>
                <a:spcPts val="300"/>
              </a:spcAft>
              <a:defRPr sz="1000" i="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sp>
        <p:nvSpPr>
          <p:cNvPr id="4" name="Subtitle 2">
            <a:extLst>
              <a:ext uri="{FF2B5EF4-FFF2-40B4-BE49-F238E27FC236}">
                <a16:creationId xmlns:a16="http://schemas.microsoft.com/office/drawing/2014/main" id="{D32A9164-F04F-DDA7-649A-DE500A79FE37}"/>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7" name="Picture 6">
            <a:extLst>
              <a:ext uri="{FF2B5EF4-FFF2-40B4-BE49-F238E27FC236}">
                <a16:creationId xmlns:a16="http://schemas.microsoft.com/office/drawing/2014/main" id="{36CF2B6B-3475-1BC0-2928-40C8F4B6747D}"/>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8953037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Title Slide - Steel">
    <p:bg>
      <p:bgPr>
        <a:solidFill>
          <a:schemeClr val="accent1"/>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4E136F65-5519-5748-58DD-F416FBE55DEB}"/>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4"/>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35871"/>
            <a:ext cx="6528786" cy="1548213"/>
          </a:xfrm>
        </p:spPr>
        <p:txBody>
          <a:bodyPr anchor="t" anchorCtr="0">
            <a:normAutofit/>
          </a:bodyPr>
          <a:lstStyle>
            <a:lvl1pPr algn="l">
              <a:defRPr sz="4600">
                <a:solidFill>
                  <a:schemeClr val="accent4"/>
                </a:solidFill>
              </a:defRPr>
            </a:lvl1pPr>
          </a:lstStyle>
          <a:p>
            <a:r>
              <a:rPr lang="en-US"/>
              <a:t>Click to edit Master title style</a:t>
            </a:r>
          </a:p>
        </p:txBody>
      </p:sp>
      <p:sp>
        <p:nvSpPr>
          <p:cNvPr id="6" name="Content Placeholder 2">
            <a:extLst>
              <a:ext uri="{FF2B5EF4-FFF2-40B4-BE49-F238E27FC236}">
                <a16:creationId xmlns:a16="http://schemas.microsoft.com/office/drawing/2014/main" id="{76D4CFEA-AD6E-3BEA-BD0D-AEDC252517C2}"/>
              </a:ext>
            </a:extLst>
          </p:cNvPr>
          <p:cNvSpPr>
            <a:spLocks noGrp="1"/>
          </p:cNvSpPr>
          <p:nvPr>
            <p:ph idx="12" hasCustomPrompt="1"/>
          </p:nvPr>
        </p:nvSpPr>
        <p:spPr>
          <a:xfrm>
            <a:off x="9523379" y="6445023"/>
            <a:ext cx="2463342" cy="278735"/>
          </a:xfrm>
        </p:spPr>
        <p:txBody>
          <a:bodyPr numCol="1" spcCol="0">
            <a:noAutofit/>
          </a:bodyPr>
          <a:lstStyle>
            <a:lvl1pPr algn="r">
              <a:spcBef>
                <a:spcPts val="300"/>
              </a:spcBef>
              <a:spcAft>
                <a:spcPts val="300"/>
              </a:spcAft>
              <a:defRPr sz="10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pic>
        <p:nvPicPr>
          <p:cNvPr id="4" name="Picture 3">
            <a:extLst>
              <a:ext uri="{FF2B5EF4-FFF2-40B4-BE49-F238E27FC236}">
                <a16:creationId xmlns:a16="http://schemas.microsoft.com/office/drawing/2014/main" id="{7CACBAA6-21A2-5DBB-5959-DE259AA1F554}"/>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2" cy="920896"/>
          </a:xfrm>
          <a:prstGeom prst="rect">
            <a:avLst/>
          </a:prstGeom>
        </p:spPr>
      </p:pic>
    </p:spTree>
    <p:extLst>
      <p:ext uri="{BB962C8B-B14F-4D97-AF65-F5344CB8AC3E}">
        <p14:creationId xmlns:p14="http://schemas.microsoft.com/office/powerpoint/2010/main" val="2300683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4_Title and Content - Platinum Arrow ba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56810E-B3D1-AB29-F34A-C85AC8B6A909}"/>
              </a:ext>
            </a:extLst>
          </p:cNvPr>
          <p:cNvSpPr/>
          <p:nvPr userDrawn="1"/>
        </p:nvSpPr>
        <p:spPr>
          <a:xfrm>
            <a:off x="10591800" y="0"/>
            <a:ext cx="1600200" cy="68525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FF699251-C167-B7FD-7B25-7FA7C75CBBF8}"/>
              </a:ext>
            </a:extLst>
          </p:cNvPr>
          <p:cNvGrpSpPr/>
          <p:nvPr userDrawn="1"/>
        </p:nvGrpSpPr>
        <p:grpSpPr>
          <a:xfrm>
            <a:off x="10701084" y="97530"/>
            <a:ext cx="1493520" cy="6760470"/>
            <a:chOff x="10701084" y="97530"/>
            <a:chExt cx="1493520" cy="6760470"/>
          </a:xfrm>
        </p:grpSpPr>
        <p:grpSp>
          <p:nvGrpSpPr>
            <p:cNvPr id="17" name="Group 16">
              <a:extLst>
                <a:ext uri="{FF2B5EF4-FFF2-40B4-BE49-F238E27FC236}">
                  <a16:creationId xmlns:a16="http://schemas.microsoft.com/office/drawing/2014/main" id="{579C48C7-0728-517B-6E7E-8B75A97052D8}"/>
                </a:ext>
              </a:extLst>
            </p:cNvPr>
            <p:cNvGrpSpPr/>
            <p:nvPr/>
          </p:nvGrpSpPr>
          <p:grpSpPr>
            <a:xfrm>
              <a:off x="10787679" y="97530"/>
              <a:ext cx="1264298" cy="1005053"/>
              <a:chOff x="8867133" y="-492224"/>
              <a:chExt cx="1264298" cy="1005053"/>
            </a:xfrm>
          </p:grpSpPr>
          <p:sp>
            <p:nvSpPr>
              <p:cNvPr id="343" name="Freeform: Shape 131">
                <a:extLst>
                  <a:ext uri="{FF2B5EF4-FFF2-40B4-BE49-F238E27FC236}">
                    <a16:creationId xmlns:a16="http://schemas.microsoft.com/office/drawing/2014/main" id="{57F42C08-33C6-5276-A883-403357D36EFD}"/>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44" name="Freeform: Shape 132">
                <a:extLst>
                  <a:ext uri="{FF2B5EF4-FFF2-40B4-BE49-F238E27FC236}">
                    <a16:creationId xmlns:a16="http://schemas.microsoft.com/office/drawing/2014/main" id="{D32CE52C-E208-B572-A603-D29B74212155}"/>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5" name="Freeform: Shape 133">
                <a:extLst>
                  <a:ext uri="{FF2B5EF4-FFF2-40B4-BE49-F238E27FC236}">
                    <a16:creationId xmlns:a16="http://schemas.microsoft.com/office/drawing/2014/main" id="{4F705B74-26BF-749C-FD3A-3ED23BA1A47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6" name="Freeform: Shape 134">
                <a:extLst>
                  <a:ext uri="{FF2B5EF4-FFF2-40B4-BE49-F238E27FC236}">
                    <a16:creationId xmlns:a16="http://schemas.microsoft.com/office/drawing/2014/main" id="{D9E35474-D126-93B2-8829-EE06E3D12A35}"/>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47" name="Freeform: Shape 135">
                <a:extLst>
                  <a:ext uri="{FF2B5EF4-FFF2-40B4-BE49-F238E27FC236}">
                    <a16:creationId xmlns:a16="http://schemas.microsoft.com/office/drawing/2014/main" id="{C98DE941-6BC6-23E9-5A03-B9CEAA1A9C63}"/>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8" name="Freeform: Shape 136">
                <a:extLst>
                  <a:ext uri="{FF2B5EF4-FFF2-40B4-BE49-F238E27FC236}">
                    <a16:creationId xmlns:a16="http://schemas.microsoft.com/office/drawing/2014/main" id="{BA2B2082-EBCD-D79F-2DBD-BD4BDA8BCF2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9" name="Freeform: Shape 137">
                <a:extLst>
                  <a:ext uri="{FF2B5EF4-FFF2-40B4-BE49-F238E27FC236}">
                    <a16:creationId xmlns:a16="http://schemas.microsoft.com/office/drawing/2014/main" id="{33EB1112-1B85-AF93-3BB8-EE0F5EE0C63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0" name="Freeform: Shape 138">
                <a:extLst>
                  <a:ext uri="{FF2B5EF4-FFF2-40B4-BE49-F238E27FC236}">
                    <a16:creationId xmlns:a16="http://schemas.microsoft.com/office/drawing/2014/main" id="{7E8B3184-1911-4203-4458-7D2632B590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1" name="Freeform: Shape 139">
                <a:extLst>
                  <a:ext uri="{FF2B5EF4-FFF2-40B4-BE49-F238E27FC236}">
                    <a16:creationId xmlns:a16="http://schemas.microsoft.com/office/drawing/2014/main" id="{57D5A795-E5C8-5F0B-C0B1-A6C4E6EAE366}"/>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2" name="Freeform: Shape 140">
                <a:extLst>
                  <a:ext uri="{FF2B5EF4-FFF2-40B4-BE49-F238E27FC236}">
                    <a16:creationId xmlns:a16="http://schemas.microsoft.com/office/drawing/2014/main" id="{E4A28CA3-B5EF-B0F3-7F07-C21248ECBE0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3" name="Freeform: Shape 141">
                <a:extLst>
                  <a:ext uri="{FF2B5EF4-FFF2-40B4-BE49-F238E27FC236}">
                    <a16:creationId xmlns:a16="http://schemas.microsoft.com/office/drawing/2014/main" id="{72F71302-C0D6-03F9-4300-52F017619BA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4" name="Freeform: Shape 142">
                <a:extLst>
                  <a:ext uri="{FF2B5EF4-FFF2-40B4-BE49-F238E27FC236}">
                    <a16:creationId xmlns:a16="http://schemas.microsoft.com/office/drawing/2014/main" id="{572A89E4-C617-B639-70C3-CFD4338C3069}"/>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5" name="Freeform: Shape 143">
                <a:extLst>
                  <a:ext uri="{FF2B5EF4-FFF2-40B4-BE49-F238E27FC236}">
                    <a16:creationId xmlns:a16="http://schemas.microsoft.com/office/drawing/2014/main" id="{AC9DD01C-9A87-CBCD-5855-424E7B7DE5FB}"/>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6" name="Freeform: Shape 144">
                <a:extLst>
                  <a:ext uri="{FF2B5EF4-FFF2-40B4-BE49-F238E27FC236}">
                    <a16:creationId xmlns:a16="http://schemas.microsoft.com/office/drawing/2014/main" id="{9E6D4C02-AE97-2E8C-6E8D-FA8DB963B66C}"/>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7" name="Freeform: Shape 145">
                <a:extLst>
                  <a:ext uri="{FF2B5EF4-FFF2-40B4-BE49-F238E27FC236}">
                    <a16:creationId xmlns:a16="http://schemas.microsoft.com/office/drawing/2014/main" id="{D2914DA8-A11D-AF59-68EA-C924B52D4B4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8" name="Freeform: Shape 146">
                <a:extLst>
                  <a:ext uri="{FF2B5EF4-FFF2-40B4-BE49-F238E27FC236}">
                    <a16:creationId xmlns:a16="http://schemas.microsoft.com/office/drawing/2014/main" id="{28C338A1-6190-AEB6-C71B-5B447FC422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9" name="Freeform: Shape 147">
                <a:extLst>
                  <a:ext uri="{FF2B5EF4-FFF2-40B4-BE49-F238E27FC236}">
                    <a16:creationId xmlns:a16="http://schemas.microsoft.com/office/drawing/2014/main" id="{6462718F-F039-0FF2-F76D-6D45609290A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0" name="Freeform: Shape 148">
                <a:extLst>
                  <a:ext uri="{FF2B5EF4-FFF2-40B4-BE49-F238E27FC236}">
                    <a16:creationId xmlns:a16="http://schemas.microsoft.com/office/drawing/2014/main" id="{97E5D18F-689E-2155-6D5C-88F25E1BCE58}"/>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1" name="Freeform: Shape 149">
                <a:extLst>
                  <a:ext uri="{FF2B5EF4-FFF2-40B4-BE49-F238E27FC236}">
                    <a16:creationId xmlns:a16="http://schemas.microsoft.com/office/drawing/2014/main" id="{A2558AC2-B66C-3BCA-4907-89AF62ED4E63}"/>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2" name="Freeform: Shape 150">
                <a:extLst>
                  <a:ext uri="{FF2B5EF4-FFF2-40B4-BE49-F238E27FC236}">
                    <a16:creationId xmlns:a16="http://schemas.microsoft.com/office/drawing/2014/main" id="{8BF15784-BA2B-0B80-5374-3EC98EF509F6}"/>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3" name="Freeform: Shape 151">
                <a:extLst>
                  <a:ext uri="{FF2B5EF4-FFF2-40B4-BE49-F238E27FC236}">
                    <a16:creationId xmlns:a16="http://schemas.microsoft.com/office/drawing/2014/main" id="{1B0EC508-4FD1-7E84-936B-98CE4D400357}"/>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4" name="Freeform: Shape 152">
                <a:extLst>
                  <a:ext uri="{FF2B5EF4-FFF2-40B4-BE49-F238E27FC236}">
                    <a16:creationId xmlns:a16="http://schemas.microsoft.com/office/drawing/2014/main" id="{B9EC03D4-8E18-4343-286B-08DE534442A9}"/>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5" name="Freeform: Shape 153">
                <a:extLst>
                  <a:ext uri="{FF2B5EF4-FFF2-40B4-BE49-F238E27FC236}">
                    <a16:creationId xmlns:a16="http://schemas.microsoft.com/office/drawing/2014/main" id="{5BEE624B-6E40-207E-70C7-F2AB3E09CEB5}"/>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6" name="Freeform: Shape 154">
                <a:extLst>
                  <a:ext uri="{FF2B5EF4-FFF2-40B4-BE49-F238E27FC236}">
                    <a16:creationId xmlns:a16="http://schemas.microsoft.com/office/drawing/2014/main" id="{EC1D97FC-20CE-D48A-E823-FE8D64014A5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7" name="Freeform: Shape 155">
                <a:extLst>
                  <a:ext uri="{FF2B5EF4-FFF2-40B4-BE49-F238E27FC236}">
                    <a16:creationId xmlns:a16="http://schemas.microsoft.com/office/drawing/2014/main" id="{2D73E1AD-19FB-7EB5-AD9E-DC1D28F519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68" name="Freeform: Shape 156">
                <a:extLst>
                  <a:ext uri="{FF2B5EF4-FFF2-40B4-BE49-F238E27FC236}">
                    <a16:creationId xmlns:a16="http://schemas.microsoft.com/office/drawing/2014/main" id="{1E310345-1008-9780-AB1F-664E669907D6}"/>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69" name="Freeform: Shape 157">
                <a:extLst>
                  <a:ext uri="{FF2B5EF4-FFF2-40B4-BE49-F238E27FC236}">
                    <a16:creationId xmlns:a16="http://schemas.microsoft.com/office/drawing/2014/main" id="{205467B6-94C0-6AEC-C445-2BB292DA3D7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70" name="Freeform: Shape 158">
                <a:extLst>
                  <a:ext uri="{FF2B5EF4-FFF2-40B4-BE49-F238E27FC236}">
                    <a16:creationId xmlns:a16="http://schemas.microsoft.com/office/drawing/2014/main" id="{E862B08B-C197-1C6D-7A6F-C0E30B5CA3C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71" name="Freeform: Shape 159">
                <a:extLst>
                  <a:ext uri="{FF2B5EF4-FFF2-40B4-BE49-F238E27FC236}">
                    <a16:creationId xmlns:a16="http://schemas.microsoft.com/office/drawing/2014/main" id="{9EAEB050-A861-7A11-01A5-875BE087365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72" name="Freeform: Shape 160">
                <a:extLst>
                  <a:ext uri="{FF2B5EF4-FFF2-40B4-BE49-F238E27FC236}">
                    <a16:creationId xmlns:a16="http://schemas.microsoft.com/office/drawing/2014/main" id="{920620D3-0163-7DE0-2775-B8B54805DAE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3" name="Group 192">
              <a:extLst>
                <a:ext uri="{FF2B5EF4-FFF2-40B4-BE49-F238E27FC236}">
                  <a16:creationId xmlns:a16="http://schemas.microsoft.com/office/drawing/2014/main" id="{103E6AAA-270B-0716-A572-481483B525DB}"/>
                </a:ext>
              </a:extLst>
            </p:cNvPr>
            <p:cNvGrpSpPr/>
            <p:nvPr/>
          </p:nvGrpSpPr>
          <p:grpSpPr>
            <a:xfrm>
              <a:off x="10787679" y="1260775"/>
              <a:ext cx="1264298" cy="1005053"/>
              <a:chOff x="8867133" y="-492224"/>
              <a:chExt cx="1264298" cy="1005053"/>
            </a:xfrm>
          </p:grpSpPr>
          <p:sp>
            <p:nvSpPr>
              <p:cNvPr id="313" name="Freeform: Shape 131">
                <a:extLst>
                  <a:ext uri="{FF2B5EF4-FFF2-40B4-BE49-F238E27FC236}">
                    <a16:creationId xmlns:a16="http://schemas.microsoft.com/office/drawing/2014/main" id="{3587C69E-229C-9E89-2C8F-BA1B4215FEA0}"/>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14" name="Freeform: Shape 132">
                <a:extLst>
                  <a:ext uri="{FF2B5EF4-FFF2-40B4-BE49-F238E27FC236}">
                    <a16:creationId xmlns:a16="http://schemas.microsoft.com/office/drawing/2014/main" id="{B096A9C5-5214-DDB3-A6A7-17BB545E275E}"/>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5" name="Freeform: Shape 133">
                <a:extLst>
                  <a:ext uri="{FF2B5EF4-FFF2-40B4-BE49-F238E27FC236}">
                    <a16:creationId xmlns:a16="http://schemas.microsoft.com/office/drawing/2014/main" id="{F3665446-98FC-BDAE-BD97-549A3DD883C7}"/>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6" name="Freeform: Shape 134">
                <a:extLst>
                  <a:ext uri="{FF2B5EF4-FFF2-40B4-BE49-F238E27FC236}">
                    <a16:creationId xmlns:a16="http://schemas.microsoft.com/office/drawing/2014/main" id="{4DCCA078-55E3-F6DA-3B85-9F7BE687B13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17" name="Freeform: Shape 135">
                <a:extLst>
                  <a:ext uri="{FF2B5EF4-FFF2-40B4-BE49-F238E27FC236}">
                    <a16:creationId xmlns:a16="http://schemas.microsoft.com/office/drawing/2014/main" id="{0A8DBE2F-D7B3-6A66-53F0-B27F0A6FCDF8}"/>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8" name="Freeform: Shape 136">
                <a:extLst>
                  <a:ext uri="{FF2B5EF4-FFF2-40B4-BE49-F238E27FC236}">
                    <a16:creationId xmlns:a16="http://schemas.microsoft.com/office/drawing/2014/main" id="{1C861F19-49AB-D6DF-C401-1F7F75613B0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9" name="Freeform: Shape 137">
                <a:extLst>
                  <a:ext uri="{FF2B5EF4-FFF2-40B4-BE49-F238E27FC236}">
                    <a16:creationId xmlns:a16="http://schemas.microsoft.com/office/drawing/2014/main" id="{CDA5B5BE-FD5E-6B58-9697-A844977A960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0" name="Freeform: Shape 138">
                <a:extLst>
                  <a:ext uri="{FF2B5EF4-FFF2-40B4-BE49-F238E27FC236}">
                    <a16:creationId xmlns:a16="http://schemas.microsoft.com/office/drawing/2014/main" id="{24C90700-1965-111C-1833-9BB686589E4C}"/>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1" name="Freeform: Shape 139">
                <a:extLst>
                  <a:ext uri="{FF2B5EF4-FFF2-40B4-BE49-F238E27FC236}">
                    <a16:creationId xmlns:a16="http://schemas.microsoft.com/office/drawing/2014/main" id="{E7D702E6-5FF1-1B41-EE84-DFA6DBFFBFC2}"/>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2" name="Freeform: Shape 140">
                <a:extLst>
                  <a:ext uri="{FF2B5EF4-FFF2-40B4-BE49-F238E27FC236}">
                    <a16:creationId xmlns:a16="http://schemas.microsoft.com/office/drawing/2014/main" id="{04A5BC54-6526-5F06-08C5-C4BEED8A529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3" name="Freeform: Shape 141">
                <a:extLst>
                  <a:ext uri="{FF2B5EF4-FFF2-40B4-BE49-F238E27FC236}">
                    <a16:creationId xmlns:a16="http://schemas.microsoft.com/office/drawing/2014/main" id="{42E9CB64-84A3-B916-B9ED-082835D0C2EB}"/>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4" name="Freeform: Shape 142">
                <a:extLst>
                  <a:ext uri="{FF2B5EF4-FFF2-40B4-BE49-F238E27FC236}">
                    <a16:creationId xmlns:a16="http://schemas.microsoft.com/office/drawing/2014/main" id="{109B1561-EF54-A6EC-3557-F34C7284C334}"/>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5" name="Freeform: Shape 143">
                <a:extLst>
                  <a:ext uri="{FF2B5EF4-FFF2-40B4-BE49-F238E27FC236}">
                    <a16:creationId xmlns:a16="http://schemas.microsoft.com/office/drawing/2014/main" id="{98356881-7665-7D78-DB10-CAE09196718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6" name="Freeform: Shape 144">
                <a:extLst>
                  <a:ext uri="{FF2B5EF4-FFF2-40B4-BE49-F238E27FC236}">
                    <a16:creationId xmlns:a16="http://schemas.microsoft.com/office/drawing/2014/main" id="{8EA6D433-9E78-A4AA-D603-A7C95C7963C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7" name="Freeform: Shape 145">
                <a:extLst>
                  <a:ext uri="{FF2B5EF4-FFF2-40B4-BE49-F238E27FC236}">
                    <a16:creationId xmlns:a16="http://schemas.microsoft.com/office/drawing/2014/main" id="{02B4CEB7-7851-C14B-4910-91F97431E4BB}"/>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8" name="Freeform: Shape 146">
                <a:extLst>
                  <a:ext uri="{FF2B5EF4-FFF2-40B4-BE49-F238E27FC236}">
                    <a16:creationId xmlns:a16="http://schemas.microsoft.com/office/drawing/2014/main" id="{8FD0B43B-49E8-0760-3BBC-73716FFB117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9" name="Freeform: Shape 147">
                <a:extLst>
                  <a:ext uri="{FF2B5EF4-FFF2-40B4-BE49-F238E27FC236}">
                    <a16:creationId xmlns:a16="http://schemas.microsoft.com/office/drawing/2014/main" id="{BEC4E3B0-A7F6-B81A-0C83-96122DC589DF}"/>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0" name="Freeform: Shape 148">
                <a:extLst>
                  <a:ext uri="{FF2B5EF4-FFF2-40B4-BE49-F238E27FC236}">
                    <a16:creationId xmlns:a16="http://schemas.microsoft.com/office/drawing/2014/main" id="{3D44FD96-A033-19CA-FC57-30302C8F6D93}"/>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1" name="Freeform: Shape 149">
                <a:extLst>
                  <a:ext uri="{FF2B5EF4-FFF2-40B4-BE49-F238E27FC236}">
                    <a16:creationId xmlns:a16="http://schemas.microsoft.com/office/drawing/2014/main" id="{1ECBB1E3-D490-04A8-E1B4-FEA01BAFAF1F}"/>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2" name="Freeform: Shape 150">
                <a:extLst>
                  <a:ext uri="{FF2B5EF4-FFF2-40B4-BE49-F238E27FC236}">
                    <a16:creationId xmlns:a16="http://schemas.microsoft.com/office/drawing/2014/main" id="{83AD7853-7768-6951-46C9-FF1A3C6897A8}"/>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3" name="Freeform: Shape 151">
                <a:extLst>
                  <a:ext uri="{FF2B5EF4-FFF2-40B4-BE49-F238E27FC236}">
                    <a16:creationId xmlns:a16="http://schemas.microsoft.com/office/drawing/2014/main" id="{64C07D1A-3616-583B-B9DD-D25A22983F7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4" name="Freeform: Shape 152">
                <a:extLst>
                  <a:ext uri="{FF2B5EF4-FFF2-40B4-BE49-F238E27FC236}">
                    <a16:creationId xmlns:a16="http://schemas.microsoft.com/office/drawing/2014/main" id="{670FEFBB-3740-CD89-C1FD-16F32710B30F}"/>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5" name="Freeform: Shape 153">
                <a:extLst>
                  <a:ext uri="{FF2B5EF4-FFF2-40B4-BE49-F238E27FC236}">
                    <a16:creationId xmlns:a16="http://schemas.microsoft.com/office/drawing/2014/main" id="{323CBE4B-2C2A-002D-56D3-F1A7589FBBF0}"/>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6" name="Freeform: Shape 154">
                <a:extLst>
                  <a:ext uri="{FF2B5EF4-FFF2-40B4-BE49-F238E27FC236}">
                    <a16:creationId xmlns:a16="http://schemas.microsoft.com/office/drawing/2014/main" id="{2EE0A93E-ECB1-76CA-3320-541A1CA68768}"/>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7" name="Freeform: Shape 155">
                <a:extLst>
                  <a:ext uri="{FF2B5EF4-FFF2-40B4-BE49-F238E27FC236}">
                    <a16:creationId xmlns:a16="http://schemas.microsoft.com/office/drawing/2014/main" id="{675EAD30-4B0A-A40E-93BB-981C683F816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38" name="Freeform: Shape 156">
                <a:extLst>
                  <a:ext uri="{FF2B5EF4-FFF2-40B4-BE49-F238E27FC236}">
                    <a16:creationId xmlns:a16="http://schemas.microsoft.com/office/drawing/2014/main" id="{8E755DEF-B640-9247-DD66-6DD48ABAD9A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39" name="Freeform: Shape 157">
                <a:extLst>
                  <a:ext uri="{FF2B5EF4-FFF2-40B4-BE49-F238E27FC236}">
                    <a16:creationId xmlns:a16="http://schemas.microsoft.com/office/drawing/2014/main" id="{4E46C120-B362-9F89-A276-E83256D3F9E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40" name="Freeform: Shape 158">
                <a:extLst>
                  <a:ext uri="{FF2B5EF4-FFF2-40B4-BE49-F238E27FC236}">
                    <a16:creationId xmlns:a16="http://schemas.microsoft.com/office/drawing/2014/main" id="{F2C59790-A6E8-312A-E946-31BE21587378}"/>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41" name="Freeform: Shape 159">
                <a:extLst>
                  <a:ext uri="{FF2B5EF4-FFF2-40B4-BE49-F238E27FC236}">
                    <a16:creationId xmlns:a16="http://schemas.microsoft.com/office/drawing/2014/main" id="{A884385C-0D17-0849-EDAA-B7B2A8722A2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42" name="Freeform: Shape 160">
                <a:extLst>
                  <a:ext uri="{FF2B5EF4-FFF2-40B4-BE49-F238E27FC236}">
                    <a16:creationId xmlns:a16="http://schemas.microsoft.com/office/drawing/2014/main" id="{EC2F6470-B4AB-2A31-25EF-9AC595E5FB8A}"/>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B53F533C-BF04-CE80-2B2A-6E3BCDB0AC17}"/>
                </a:ext>
              </a:extLst>
            </p:cNvPr>
            <p:cNvGrpSpPr/>
            <p:nvPr/>
          </p:nvGrpSpPr>
          <p:grpSpPr>
            <a:xfrm>
              <a:off x="10787679" y="2413972"/>
              <a:ext cx="1264298" cy="1005053"/>
              <a:chOff x="8867133" y="-492224"/>
              <a:chExt cx="1264298" cy="1005053"/>
            </a:xfrm>
          </p:grpSpPr>
          <p:sp>
            <p:nvSpPr>
              <p:cNvPr id="283" name="Freeform: Shape 131">
                <a:extLst>
                  <a:ext uri="{FF2B5EF4-FFF2-40B4-BE49-F238E27FC236}">
                    <a16:creationId xmlns:a16="http://schemas.microsoft.com/office/drawing/2014/main" id="{A340DFDA-ACB7-DDD0-E9F6-43BB153485D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84" name="Freeform: Shape 132">
                <a:extLst>
                  <a:ext uri="{FF2B5EF4-FFF2-40B4-BE49-F238E27FC236}">
                    <a16:creationId xmlns:a16="http://schemas.microsoft.com/office/drawing/2014/main" id="{D0BB0720-C57A-656E-58B9-202C7DB8C09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5" name="Freeform: Shape 133">
                <a:extLst>
                  <a:ext uri="{FF2B5EF4-FFF2-40B4-BE49-F238E27FC236}">
                    <a16:creationId xmlns:a16="http://schemas.microsoft.com/office/drawing/2014/main" id="{20FFB692-03F4-3697-DDF9-8BA2CCB036A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6" name="Freeform: Shape 134">
                <a:extLst>
                  <a:ext uri="{FF2B5EF4-FFF2-40B4-BE49-F238E27FC236}">
                    <a16:creationId xmlns:a16="http://schemas.microsoft.com/office/drawing/2014/main" id="{61452AA2-52EB-B487-E43E-A52F9E42B5AF}"/>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87" name="Freeform: Shape 135">
                <a:extLst>
                  <a:ext uri="{FF2B5EF4-FFF2-40B4-BE49-F238E27FC236}">
                    <a16:creationId xmlns:a16="http://schemas.microsoft.com/office/drawing/2014/main" id="{47498E91-93F0-BAF3-4573-74A477E315C5}"/>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8" name="Freeform: Shape 136">
                <a:extLst>
                  <a:ext uri="{FF2B5EF4-FFF2-40B4-BE49-F238E27FC236}">
                    <a16:creationId xmlns:a16="http://schemas.microsoft.com/office/drawing/2014/main" id="{13B0C120-54E4-E0E8-F2D1-0E4EF31B9E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9" name="Freeform: Shape 137">
                <a:extLst>
                  <a:ext uri="{FF2B5EF4-FFF2-40B4-BE49-F238E27FC236}">
                    <a16:creationId xmlns:a16="http://schemas.microsoft.com/office/drawing/2014/main" id="{964E015A-8CE7-0A74-9AE2-8F826CAFD3C3}"/>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0" name="Freeform: Shape 138">
                <a:extLst>
                  <a:ext uri="{FF2B5EF4-FFF2-40B4-BE49-F238E27FC236}">
                    <a16:creationId xmlns:a16="http://schemas.microsoft.com/office/drawing/2014/main" id="{F45C2754-BA7D-B809-456D-F814411AAF11}"/>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1" name="Freeform: Shape 139">
                <a:extLst>
                  <a:ext uri="{FF2B5EF4-FFF2-40B4-BE49-F238E27FC236}">
                    <a16:creationId xmlns:a16="http://schemas.microsoft.com/office/drawing/2014/main" id="{BA9ABD14-2325-F6B0-DC4C-ACD23EE270A9}"/>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2" name="Freeform: Shape 140">
                <a:extLst>
                  <a:ext uri="{FF2B5EF4-FFF2-40B4-BE49-F238E27FC236}">
                    <a16:creationId xmlns:a16="http://schemas.microsoft.com/office/drawing/2014/main" id="{137078ED-08A9-0E71-57AD-945CF4F329F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3" name="Freeform: Shape 141">
                <a:extLst>
                  <a:ext uri="{FF2B5EF4-FFF2-40B4-BE49-F238E27FC236}">
                    <a16:creationId xmlns:a16="http://schemas.microsoft.com/office/drawing/2014/main" id="{4BACD203-C34C-442C-5E19-D242AB38B290}"/>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4" name="Freeform: Shape 142">
                <a:extLst>
                  <a:ext uri="{FF2B5EF4-FFF2-40B4-BE49-F238E27FC236}">
                    <a16:creationId xmlns:a16="http://schemas.microsoft.com/office/drawing/2014/main" id="{2692229D-527F-BD28-789E-DE0A3090421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5" name="Freeform: Shape 143">
                <a:extLst>
                  <a:ext uri="{FF2B5EF4-FFF2-40B4-BE49-F238E27FC236}">
                    <a16:creationId xmlns:a16="http://schemas.microsoft.com/office/drawing/2014/main" id="{4902D0CD-585D-B283-F20F-1497C42DE56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6" name="Freeform: Shape 144">
                <a:extLst>
                  <a:ext uri="{FF2B5EF4-FFF2-40B4-BE49-F238E27FC236}">
                    <a16:creationId xmlns:a16="http://schemas.microsoft.com/office/drawing/2014/main" id="{E7BDD6F4-9EA0-AACB-C560-107C3F8B69DB}"/>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7" name="Freeform: Shape 145">
                <a:extLst>
                  <a:ext uri="{FF2B5EF4-FFF2-40B4-BE49-F238E27FC236}">
                    <a16:creationId xmlns:a16="http://schemas.microsoft.com/office/drawing/2014/main" id="{5157DE42-1A13-FA92-424C-1F68A5F5279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8" name="Freeform: Shape 146">
                <a:extLst>
                  <a:ext uri="{FF2B5EF4-FFF2-40B4-BE49-F238E27FC236}">
                    <a16:creationId xmlns:a16="http://schemas.microsoft.com/office/drawing/2014/main" id="{CA2A9167-5B16-82FE-82AB-81DE4975240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9" name="Freeform: Shape 147">
                <a:extLst>
                  <a:ext uri="{FF2B5EF4-FFF2-40B4-BE49-F238E27FC236}">
                    <a16:creationId xmlns:a16="http://schemas.microsoft.com/office/drawing/2014/main" id="{5B9A7AA3-3856-3210-65D3-7BEA6F82505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0" name="Freeform: Shape 148">
                <a:extLst>
                  <a:ext uri="{FF2B5EF4-FFF2-40B4-BE49-F238E27FC236}">
                    <a16:creationId xmlns:a16="http://schemas.microsoft.com/office/drawing/2014/main" id="{E47671A7-1A7D-595C-230F-8E5CF0D57A5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1" name="Freeform: Shape 149">
                <a:extLst>
                  <a:ext uri="{FF2B5EF4-FFF2-40B4-BE49-F238E27FC236}">
                    <a16:creationId xmlns:a16="http://schemas.microsoft.com/office/drawing/2014/main" id="{AE325C95-9DB4-4ABC-64E2-C13625EA8F2C}"/>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2" name="Freeform: Shape 150">
                <a:extLst>
                  <a:ext uri="{FF2B5EF4-FFF2-40B4-BE49-F238E27FC236}">
                    <a16:creationId xmlns:a16="http://schemas.microsoft.com/office/drawing/2014/main" id="{70470266-8149-DB0F-31AB-D0D227AB518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3" name="Freeform: Shape 151">
                <a:extLst>
                  <a:ext uri="{FF2B5EF4-FFF2-40B4-BE49-F238E27FC236}">
                    <a16:creationId xmlns:a16="http://schemas.microsoft.com/office/drawing/2014/main" id="{C7DAE5ED-0241-8E68-BB8D-B58F31BD3B24}"/>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4" name="Freeform: Shape 152">
                <a:extLst>
                  <a:ext uri="{FF2B5EF4-FFF2-40B4-BE49-F238E27FC236}">
                    <a16:creationId xmlns:a16="http://schemas.microsoft.com/office/drawing/2014/main" id="{52D706E0-6868-E48E-0768-545A5EA16BD1}"/>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5" name="Freeform: Shape 153">
                <a:extLst>
                  <a:ext uri="{FF2B5EF4-FFF2-40B4-BE49-F238E27FC236}">
                    <a16:creationId xmlns:a16="http://schemas.microsoft.com/office/drawing/2014/main" id="{3DDF3FAE-C888-F360-DEC2-AC1DF699210C}"/>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6" name="Freeform: Shape 154">
                <a:extLst>
                  <a:ext uri="{FF2B5EF4-FFF2-40B4-BE49-F238E27FC236}">
                    <a16:creationId xmlns:a16="http://schemas.microsoft.com/office/drawing/2014/main" id="{94A932A9-A9E7-0A9D-A807-BA3C3F611946}"/>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7" name="Freeform: Shape 155">
                <a:extLst>
                  <a:ext uri="{FF2B5EF4-FFF2-40B4-BE49-F238E27FC236}">
                    <a16:creationId xmlns:a16="http://schemas.microsoft.com/office/drawing/2014/main" id="{A3B55091-63C6-729A-C27F-06A0FAF42C9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08" name="Freeform: Shape 156">
                <a:extLst>
                  <a:ext uri="{FF2B5EF4-FFF2-40B4-BE49-F238E27FC236}">
                    <a16:creationId xmlns:a16="http://schemas.microsoft.com/office/drawing/2014/main" id="{EFE4B22A-2167-0F87-9CD0-674492E83261}"/>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09" name="Freeform: Shape 157">
                <a:extLst>
                  <a:ext uri="{FF2B5EF4-FFF2-40B4-BE49-F238E27FC236}">
                    <a16:creationId xmlns:a16="http://schemas.microsoft.com/office/drawing/2014/main" id="{78A90422-BCAC-6DA6-D96A-830ADF74AA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10" name="Freeform: Shape 158">
                <a:extLst>
                  <a:ext uri="{FF2B5EF4-FFF2-40B4-BE49-F238E27FC236}">
                    <a16:creationId xmlns:a16="http://schemas.microsoft.com/office/drawing/2014/main" id="{7772D494-0CB8-F701-1287-9FA4C8D6FE0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11" name="Freeform: Shape 159">
                <a:extLst>
                  <a:ext uri="{FF2B5EF4-FFF2-40B4-BE49-F238E27FC236}">
                    <a16:creationId xmlns:a16="http://schemas.microsoft.com/office/drawing/2014/main" id="{7F0F2D36-127A-859C-76A1-D221BBF530FF}"/>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12" name="Freeform: Shape 160">
                <a:extLst>
                  <a:ext uri="{FF2B5EF4-FFF2-40B4-BE49-F238E27FC236}">
                    <a16:creationId xmlns:a16="http://schemas.microsoft.com/office/drawing/2014/main" id="{3EFB03EB-F6D2-DC77-46B7-5273B0D351F6}"/>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5" name="Group 194">
              <a:extLst>
                <a:ext uri="{FF2B5EF4-FFF2-40B4-BE49-F238E27FC236}">
                  <a16:creationId xmlns:a16="http://schemas.microsoft.com/office/drawing/2014/main" id="{9FF5EF6B-BE6B-08C7-8FC9-3F61FF01A694}"/>
                </a:ext>
              </a:extLst>
            </p:cNvPr>
            <p:cNvGrpSpPr/>
            <p:nvPr/>
          </p:nvGrpSpPr>
          <p:grpSpPr>
            <a:xfrm>
              <a:off x="10787679" y="3577217"/>
              <a:ext cx="1264298" cy="1005053"/>
              <a:chOff x="8867133" y="-492224"/>
              <a:chExt cx="1264298" cy="1005053"/>
            </a:xfrm>
          </p:grpSpPr>
          <p:sp>
            <p:nvSpPr>
              <p:cNvPr id="253" name="Freeform: Shape 131">
                <a:extLst>
                  <a:ext uri="{FF2B5EF4-FFF2-40B4-BE49-F238E27FC236}">
                    <a16:creationId xmlns:a16="http://schemas.microsoft.com/office/drawing/2014/main" id="{2F966702-0E74-EDBB-323B-8408DA20831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54" name="Freeform: Shape 132">
                <a:extLst>
                  <a:ext uri="{FF2B5EF4-FFF2-40B4-BE49-F238E27FC236}">
                    <a16:creationId xmlns:a16="http://schemas.microsoft.com/office/drawing/2014/main" id="{1F1341CA-5706-51C2-9232-4BDC9E9173F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5" name="Freeform: Shape 133">
                <a:extLst>
                  <a:ext uri="{FF2B5EF4-FFF2-40B4-BE49-F238E27FC236}">
                    <a16:creationId xmlns:a16="http://schemas.microsoft.com/office/drawing/2014/main" id="{4C7E1104-2709-9E57-5948-246B6B5152C5}"/>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6" name="Freeform: Shape 134">
                <a:extLst>
                  <a:ext uri="{FF2B5EF4-FFF2-40B4-BE49-F238E27FC236}">
                    <a16:creationId xmlns:a16="http://schemas.microsoft.com/office/drawing/2014/main" id="{F301332F-E56B-3CC3-30E6-49C93B40DC36}"/>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57" name="Freeform: Shape 135">
                <a:extLst>
                  <a:ext uri="{FF2B5EF4-FFF2-40B4-BE49-F238E27FC236}">
                    <a16:creationId xmlns:a16="http://schemas.microsoft.com/office/drawing/2014/main" id="{41F265F0-B8F1-015D-BCC0-97B113B619E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8" name="Freeform: Shape 136">
                <a:extLst>
                  <a:ext uri="{FF2B5EF4-FFF2-40B4-BE49-F238E27FC236}">
                    <a16:creationId xmlns:a16="http://schemas.microsoft.com/office/drawing/2014/main" id="{960EDF1E-2D4E-4CF2-F034-B14441F097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9" name="Freeform: Shape 137">
                <a:extLst>
                  <a:ext uri="{FF2B5EF4-FFF2-40B4-BE49-F238E27FC236}">
                    <a16:creationId xmlns:a16="http://schemas.microsoft.com/office/drawing/2014/main" id="{8219C2D0-3D15-92BC-7A08-F593D2B0705E}"/>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0" name="Freeform: Shape 138">
                <a:extLst>
                  <a:ext uri="{FF2B5EF4-FFF2-40B4-BE49-F238E27FC236}">
                    <a16:creationId xmlns:a16="http://schemas.microsoft.com/office/drawing/2014/main" id="{FC446D3A-93F5-A7B2-CB8A-CF350A9739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1" name="Freeform: Shape 139">
                <a:extLst>
                  <a:ext uri="{FF2B5EF4-FFF2-40B4-BE49-F238E27FC236}">
                    <a16:creationId xmlns:a16="http://schemas.microsoft.com/office/drawing/2014/main" id="{ED0AE599-36DC-C779-194C-7093CCF4F207}"/>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2" name="Freeform: Shape 140">
                <a:extLst>
                  <a:ext uri="{FF2B5EF4-FFF2-40B4-BE49-F238E27FC236}">
                    <a16:creationId xmlns:a16="http://schemas.microsoft.com/office/drawing/2014/main" id="{FD1CF0C5-F958-B124-D51E-218915F636F1}"/>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3" name="Freeform: Shape 141">
                <a:extLst>
                  <a:ext uri="{FF2B5EF4-FFF2-40B4-BE49-F238E27FC236}">
                    <a16:creationId xmlns:a16="http://schemas.microsoft.com/office/drawing/2014/main" id="{FBB77B73-BE23-4E32-E55B-84BED8CAA3F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4" name="Freeform: Shape 142">
                <a:extLst>
                  <a:ext uri="{FF2B5EF4-FFF2-40B4-BE49-F238E27FC236}">
                    <a16:creationId xmlns:a16="http://schemas.microsoft.com/office/drawing/2014/main" id="{3D966FF4-8901-796C-FEDA-93A9FC5BF2CF}"/>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5" name="Freeform: Shape 143">
                <a:extLst>
                  <a:ext uri="{FF2B5EF4-FFF2-40B4-BE49-F238E27FC236}">
                    <a16:creationId xmlns:a16="http://schemas.microsoft.com/office/drawing/2014/main" id="{9963E82D-64D1-CE96-9AB2-4D48F3EF2514}"/>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6" name="Freeform: Shape 144">
                <a:extLst>
                  <a:ext uri="{FF2B5EF4-FFF2-40B4-BE49-F238E27FC236}">
                    <a16:creationId xmlns:a16="http://schemas.microsoft.com/office/drawing/2014/main" id="{202902B0-2314-D6F0-4822-EF986647120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7" name="Freeform: Shape 145">
                <a:extLst>
                  <a:ext uri="{FF2B5EF4-FFF2-40B4-BE49-F238E27FC236}">
                    <a16:creationId xmlns:a16="http://schemas.microsoft.com/office/drawing/2014/main" id="{B890E0B9-9DB0-6AF8-DA0B-2E13F9CE8794}"/>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8" name="Freeform: Shape 146">
                <a:extLst>
                  <a:ext uri="{FF2B5EF4-FFF2-40B4-BE49-F238E27FC236}">
                    <a16:creationId xmlns:a16="http://schemas.microsoft.com/office/drawing/2014/main" id="{73593DB9-3722-596D-9FAB-0EA88B852D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9" name="Freeform: Shape 147">
                <a:extLst>
                  <a:ext uri="{FF2B5EF4-FFF2-40B4-BE49-F238E27FC236}">
                    <a16:creationId xmlns:a16="http://schemas.microsoft.com/office/drawing/2014/main" id="{2318831A-ADAF-D87A-D4F6-EB76D5D9DC0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0" name="Freeform: Shape 148">
                <a:extLst>
                  <a:ext uri="{FF2B5EF4-FFF2-40B4-BE49-F238E27FC236}">
                    <a16:creationId xmlns:a16="http://schemas.microsoft.com/office/drawing/2014/main" id="{B4219E9B-FE83-1E92-D605-3C7B484AEAC5}"/>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1" name="Freeform: Shape 149">
                <a:extLst>
                  <a:ext uri="{FF2B5EF4-FFF2-40B4-BE49-F238E27FC236}">
                    <a16:creationId xmlns:a16="http://schemas.microsoft.com/office/drawing/2014/main" id="{49D5BA8F-0278-79EE-B1E7-FE80E5DF6CC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2" name="Freeform: Shape 150">
                <a:extLst>
                  <a:ext uri="{FF2B5EF4-FFF2-40B4-BE49-F238E27FC236}">
                    <a16:creationId xmlns:a16="http://schemas.microsoft.com/office/drawing/2014/main" id="{C49E4EE3-0FFE-CB9E-CC73-2A1AFC71B8A7}"/>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3" name="Freeform: Shape 151">
                <a:extLst>
                  <a:ext uri="{FF2B5EF4-FFF2-40B4-BE49-F238E27FC236}">
                    <a16:creationId xmlns:a16="http://schemas.microsoft.com/office/drawing/2014/main" id="{D786AF54-38CE-0657-338E-6EEFBC8BE2B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4" name="Freeform: Shape 152">
                <a:extLst>
                  <a:ext uri="{FF2B5EF4-FFF2-40B4-BE49-F238E27FC236}">
                    <a16:creationId xmlns:a16="http://schemas.microsoft.com/office/drawing/2014/main" id="{BAAA88C8-ADC8-FDA0-56DC-1AD099FE49B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5" name="Freeform: Shape 153">
                <a:extLst>
                  <a:ext uri="{FF2B5EF4-FFF2-40B4-BE49-F238E27FC236}">
                    <a16:creationId xmlns:a16="http://schemas.microsoft.com/office/drawing/2014/main" id="{7F016FFF-9C30-2706-94DE-E99446C82EAE}"/>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6" name="Freeform: Shape 154">
                <a:extLst>
                  <a:ext uri="{FF2B5EF4-FFF2-40B4-BE49-F238E27FC236}">
                    <a16:creationId xmlns:a16="http://schemas.microsoft.com/office/drawing/2014/main" id="{785E9A80-4398-E072-7E55-73F370C2DE6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7" name="Freeform: Shape 155">
                <a:extLst>
                  <a:ext uri="{FF2B5EF4-FFF2-40B4-BE49-F238E27FC236}">
                    <a16:creationId xmlns:a16="http://schemas.microsoft.com/office/drawing/2014/main" id="{807B3314-E6F2-45BC-DA08-A6B33C2B8CD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78" name="Freeform: Shape 156">
                <a:extLst>
                  <a:ext uri="{FF2B5EF4-FFF2-40B4-BE49-F238E27FC236}">
                    <a16:creationId xmlns:a16="http://schemas.microsoft.com/office/drawing/2014/main" id="{7EC15654-E5FD-F098-04B5-AD3B44049F9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79" name="Freeform: Shape 157">
                <a:extLst>
                  <a:ext uri="{FF2B5EF4-FFF2-40B4-BE49-F238E27FC236}">
                    <a16:creationId xmlns:a16="http://schemas.microsoft.com/office/drawing/2014/main" id="{84FF780F-546E-C892-EF4C-D62E02A7ED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80" name="Freeform: Shape 158">
                <a:extLst>
                  <a:ext uri="{FF2B5EF4-FFF2-40B4-BE49-F238E27FC236}">
                    <a16:creationId xmlns:a16="http://schemas.microsoft.com/office/drawing/2014/main" id="{078905F8-B95A-2FB3-DF5E-B4389AE7D50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81" name="Freeform: Shape 159">
                <a:extLst>
                  <a:ext uri="{FF2B5EF4-FFF2-40B4-BE49-F238E27FC236}">
                    <a16:creationId xmlns:a16="http://schemas.microsoft.com/office/drawing/2014/main" id="{6189FBFB-389B-B278-2553-FC5F28D9BE7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82" name="Freeform: Shape 160">
                <a:extLst>
                  <a:ext uri="{FF2B5EF4-FFF2-40B4-BE49-F238E27FC236}">
                    <a16:creationId xmlns:a16="http://schemas.microsoft.com/office/drawing/2014/main" id="{B9582A29-926B-4022-74E9-E80BCDF41A62}"/>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7765B2B6-F687-B1A0-C8CB-B480269B7D5D}"/>
                </a:ext>
              </a:extLst>
            </p:cNvPr>
            <p:cNvGrpSpPr/>
            <p:nvPr/>
          </p:nvGrpSpPr>
          <p:grpSpPr>
            <a:xfrm>
              <a:off x="10790283" y="4770606"/>
              <a:ext cx="1264298" cy="1005053"/>
              <a:chOff x="8867133" y="-492224"/>
              <a:chExt cx="1264298" cy="1005053"/>
            </a:xfrm>
          </p:grpSpPr>
          <p:sp>
            <p:nvSpPr>
              <p:cNvPr id="223" name="Freeform: Shape 131">
                <a:extLst>
                  <a:ext uri="{FF2B5EF4-FFF2-40B4-BE49-F238E27FC236}">
                    <a16:creationId xmlns:a16="http://schemas.microsoft.com/office/drawing/2014/main" id="{A18B3889-AB13-53BE-2D2C-5F3058D92D73}"/>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24" name="Freeform: Shape 132">
                <a:extLst>
                  <a:ext uri="{FF2B5EF4-FFF2-40B4-BE49-F238E27FC236}">
                    <a16:creationId xmlns:a16="http://schemas.microsoft.com/office/drawing/2014/main" id="{0B197A8F-A1CF-9810-93C5-874DAAE3B85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5" name="Freeform: Shape 133">
                <a:extLst>
                  <a:ext uri="{FF2B5EF4-FFF2-40B4-BE49-F238E27FC236}">
                    <a16:creationId xmlns:a16="http://schemas.microsoft.com/office/drawing/2014/main" id="{9D9D23BA-BB7A-4533-A18F-A978297A75D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6" name="Freeform: Shape 134">
                <a:extLst>
                  <a:ext uri="{FF2B5EF4-FFF2-40B4-BE49-F238E27FC236}">
                    <a16:creationId xmlns:a16="http://schemas.microsoft.com/office/drawing/2014/main" id="{BBA049FF-0CA9-5777-F3EC-9CBF878B188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27" name="Freeform: Shape 135">
                <a:extLst>
                  <a:ext uri="{FF2B5EF4-FFF2-40B4-BE49-F238E27FC236}">
                    <a16:creationId xmlns:a16="http://schemas.microsoft.com/office/drawing/2014/main" id="{9EB985FC-006E-6E22-D801-FFF1C621D466}"/>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8" name="Freeform: Shape 136">
                <a:extLst>
                  <a:ext uri="{FF2B5EF4-FFF2-40B4-BE49-F238E27FC236}">
                    <a16:creationId xmlns:a16="http://schemas.microsoft.com/office/drawing/2014/main" id="{16F63C8C-77B6-ED30-7F41-34F662BFBFFE}"/>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9" name="Freeform: Shape 137">
                <a:extLst>
                  <a:ext uri="{FF2B5EF4-FFF2-40B4-BE49-F238E27FC236}">
                    <a16:creationId xmlns:a16="http://schemas.microsoft.com/office/drawing/2014/main" id="{0737BEA7-5D85-2AD8-00E7-04CCFFA895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0" name="Freeform: Shape 138">
                <a:extLst>
                  <a:ext uri="{FF2B5EF4-FFF2-40B4-BE49-F238E27FC236}">
                    <a16:creationId xmlns:a16="http://schemas.microsoft.com/office/drawing/2014/main" id="{BF8C2B69-152E-74FE-9E61-7235B8B48C2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1" name="Freeform: Shape 139">
                <a:extLst>
                  <a:ext uri="{FF2B5EF4-FFF2-40B4-BE49-F238E27FC236}">
                    <a16:creationId xmlns:a16="http://schemas.microsoft.com/office/drawing/2014/main" id="{A7DBE652-36DF-9163-08EA-EA412F47EA5D}"/>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2" name="Freeform: Shape 140">
                <a:extLst>
                  <a:ext uri="{FF2B5EF4-FFF2-40B4-BE49-F238E27FC236}">
                    <a16:creationId xmlns:a16="http://schemas.microsoft.com/office/drawing/2014/main" id="{D80C1650-9F41-3245-43E5-4DB873E10329}"/>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3" name="Freeform: Shape 141">
                <a:extLst>
                  <a:ext uri="{FF2B5EF4-FFF2-40B4-BE49-F238E27FC236}">
                    <a16:creationId xmlns:a16="http://schemas.microsoft.com/office/drawing/2014/main" id="{CAF9A948-8F72-203E-3516-C758594DB9F5}"/>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4" name="Freeform: Shape 142">
                <a:extLst>
                  <a:ext uri="{FF2B5EF4-FFF2-40B4-BE49-F238E27FC236}">
                    <a16:creationId xmlns:a16="http://schemas.microsoft.com/office/drawing/2014/main" id="{1EAD676A-689E-D3C3-7D9D-C4651E466E7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5" name="Freeform: Shape 143">
                <a:extLst>
                  <a:ext uri="{FF2B5EF4-FFF2-40B4-BE49-F238E27FC236}">
                    <a16:creationId xmlns:a16="http://schemas.microsoft.com/office/drawing/2014/main" id="{4E638940-93C1-F526-9CD1-DCD4ED73149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6" name="Freeform: Shape 144">
                <a:extLst>
                  <a:ext uri="{FF2B5EF4-FFF2-40B4-BE49-F238E27FC236}">
                    <a16:creationId xmlns:a16="http://schemas.microsoft.com/office/drawing/2014/main" id="{B1D81BAB-ECCC-A195-ECC8-C46CF423AA5E}"/>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7" name="Freeform: Shape 145">
                <a:extLst>
                  <a:ext uri="{FF2B5EF4-FFF2-40B4-BE49-F238E27FC236}">
                    <a16:creationId xmlns:a16="http://schemas.microsoft.com/office/drawing/2014/main" id="{05C89757-E599-FECF-2D50-5955585297AC}"/>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8" name="Freeform: Shape 146">
                <a:extLst>
                  <a:ext uri="{FF2B5EF4-FFF2-40B4-BE49-F238E27FC236}">
                    <a16:creationId xmlns:a16="http://schemas.microsoft.com/office/drawing/2014/main" id="{E1360129-27B1-BD79-C8AA-8F44DB5A3B33}"/>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9" name="Freeform: Shape 147">
                <a:extLst>
                  <a:ext uri="{FF2B5EF4-FFF2-40B4-BE49-F238E27FC236}">
                    <a16:creationId xmlns:a16="http://schemas.microsoft.com/office/drawing/2014/main" id="{13DFD579-809B-8474-883A-4B55CDD32D9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0" name="Freeform: Shape 148">
                <a:extLst>
                  <a:ext uri="{FF2B5EF4-FFF2-40B4-BE49-F238E27FC236}">
                    <a16:creationId xmlns:a16="http://schemas.microsoft.com/office/drawing/2014/main" id="{88EA25CE-7CB4-5194-ED47-61E059C6944B}"/>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1" name="Freeform: Shape 149">
                <a:extLst>
                  <a:ext uri="{FF2B5EF4-FFF2-40B4-BE49-F238E27FC236}">
                    <a16:creationId xmlns:a16="http://schemas.microsoft.com/office/drawing/2014/main" id="{2D8D8CE6-E1B7-587A-847C-5941ACB9AC15}"/>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2" name="Freeform: Shape 150">
                <a:extLst>
                  <a:ext uri="{FF2B5EF4-FFF2-40B4-BE49-F238E27FC236}">
                    <a16:creationId xmlns:a16="http://schemas.microsoft.com/office/drawing/2014/main" id="{8BC5CBC6-9EE9-39D7-ED8F-07710A360E0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3" name="Freeform: Shape 151">
                <a:extLst>
                  <a:ext uri="{FF2B5EF4-FFF2-40B4-BE49-F238E27FC236}">
                    <a16:creationId xmlns:a16="http://schemas.microsoft.com/office/drawing/2014/main" id="{1B3D5177-AF08-AB1C-DC75-17BBB1F301E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4" name="Freeform: Shape 152">
                <a:extLst>
                  <a:ext uri="{FF2B5EF4-FFF2-40B4-BE49-F238E27FC236}">
                    <a16:creationId xmlns:a16="http://schemas.microsoft.com/office/drawing/2014/main" id="{1A722BFE-03A6-890F-92C9-AABC3C35AF7A}"/>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5" name="Freeform: Shape 153">
                <a:extLst>
                  <a:ext uri="{FF2B5EF4-FFF2-40B4-BE49-F238E27FC236}">
                    <a16:creationId xmlns:a16="http://schemas.microsoft.com/office/drawing/2014/main" id="{78053181-E1FD-7EC5-8947-FB4A54AA7E5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6" name="Freeform: Shape 154">
                <a:extLst>
                  <a:ext uri="{FF2B5EF4-FFF2-40B4-BE49-F238E27FC236}">
                    <a16:creationId xmlns:a16="http://schemas.microsoft.com/office/drawing/2014/main" id="{9ED2E186-9CFC-81CF-7691-8085C576E840}"/>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7" name="Freeform: Shape 155">
                <a:extLst>
                  <a:ext uri="{FF2B5EF4-FFF2-40B4-BE49-F238E27FC236}">
                    <a16:creationId xmlns:a16="http://schemas.microsoft.com/office/drawing/2014/main" id="{9EB89204-39A6-4131-F605-2828D960BF1C}"/>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48" name="Freeform: Shape 156">
                <a:extLst>
                  <a:ext uri="{FF2B5EF4-FFF2-40B4-BE49-F238E27FC236}">
                    <a16:creationId xmlns:a16="http://schemas.microsoft.com/office/drawing/2014/main" id="{4ADB8665-025E-D139-05C5-F5C3012D55A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49" name="Freeform: Shape 157">
                <a:extLst>
                  <a:ext uri="{FF2B5EF4-FFF2-40B4-BE49-F238E27FC236}">
                    <a16:creationId xmlns:a16="http://schemas.microsoft.com/office/drawing/2014/main" id="{8131E12C-599B-E502-7A80-678C7CEC1AC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50" name="Freeform: Shape 158">
                <a:extLst>
                  <a:ext uri="{FF2B5EF4-FFF2-40B4-BE49-F238E27FC236}">
                    <a16:creationId xmlns:a16="http://schemas.microsoft.com/office/drawing/2014/main" id="{C0E3567B-CB0B-EB69-D811-09D763F85B6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51" name="Freeform: Shape 159">
                <a:extLst>
                  <a:ext uri="{FF2B5EF4-FFF2-40B4-BE49-F238E27FC236}">
                    <a16:creationId xmlns:a16="http://schemas.microsoft.com/office/drawing/2014/main" id="{6BFF59CA-0AB7-F3D3-766B-50E9FF642A78}"/>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52" name="Freeform: Shape 160">
                <a:extLst>
                  <a:ext uri="{FF2B5EF4-FFF2-40B4-BE49-F238E27FC236}">
                    <a16:creationId xmlns:a16="http://schemas.microsoft.com/office/drawing/2014/main" id="{CFF006CC-2504-600E-8C8D-061BF611536F}"/>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7" name="Group 196">
              <a:extLst>
                <a:ext uri="{FF2B5EF4-FFF2-40B4-BE49-F238E27FC236}">
                  <a16:creationId xmlns:a16="http://schemas.microsoft.com/office/drawing/2014/main" id="{20FAEAC8-7633-C0ED-16D8-85DD90DB6BA7}"/>
                </a:ext>
              </a:extLst>
            </p:cNvPr>
            <p:cNvGrpSpPr/>
            <p:nvPr/>
          </p:nvGrpSpPr>
          <p:grpSpPr>
            <a:xfrm>
              <a:off x="10701084" y="5836321"/>
              <a:ext cx="1493520" cy="1021679"/>
              <a:chOff x="10698480" y="0"/>
              <a:chExt cx="1493520" cy="1021679"/>
            </a:xfrm>
          </p:grpSpPr>
          <p:sp>
            <p:nvSpPr>
              <p:cNvPr id="198" name="Rectangle 197">
                <a:extLst>
                  <a:ext uri="{FF2B5EF4-FFF2-40B4-BE49-F238E27FC236}">
                    <a16:creationId xmlns:a16="http://schemas.microsoft.com/office/drawing/2014/main" id="{EBCF0B54-351D-C38D-7663-135FEC1FF921}"/>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a:extLst>
                  <a:ext uri="{FF2B5EF4-FFF2-40B4-BE49-F238E27FC236}">
                    <a16:creationId xmlns:a16="http://schemas.microsoft.com/office/drawing/2014/main" id="{AA008DC5-5FFA-3CA6-E50E-455ED3A807FA}"/>
                  </a:ext>
                </a:extLst>
              </p:cNvPr>
              <p:cNvGrpSpPr/>
              <p:nvPr/>
            </p:nvGrpSpPr>
            <p:grpSpPr>
              <a:xfrm>
                <a:off x="10787679" y="97530"/>
                <a:ext cx="1264298" cy="769086"/>
                <a:chOff x="8867133" y="-492224"/>
                <a:chExt cx="1264298" cy="769086"/>
              </a:xfrm>
            </p:grpSpPr>
            <p:sp>
              <p:nvSpPr>
                <p:cNvPr id="200" name="Freeform: Shape 131">
                  <a:extLst>
                    <a:ext uri="{FF2B5EF4-FFF2-40B4-BE49-F238E27FC236}">
                      <a16:creationId xmlns:a16="http://schemas.microsoft.com/office/drawing/2014/main" id="{614D64B0-A2BB-D2A1-7B26-719E2968FB7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1" name="Freeform: Shape 132">
                  <a:extLst>
                    <a:ext uri="{FF2B5EF4-FFF2-40B4-BE49-F238E27FC236}">
                      <a16:creationId xmlns:a16="http://schemas.microsoft.com/office/drawing/2014/main" id="{324D23FB-7C6E-2B25-2737-824F9C2827AA}"/>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2" name="Freeform: Shape 133">
                  <a:extLst>
                    <a:ext uri="{FF2B5EF4-FFF2-40B4-BE49-F238E27FC236}">
                      <a16:creationId xmlns:a16="http://schemas.microsoft.com/office/drawing/2014/main" id="{291001BA-A2AD-02D8-95F8-1AFD49B5200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3" name="Freeform: Shape 134">
                  <a:extLst>
                    <a:ext uri="{FF2B5EF4-FFF2-40B4-BE49-F238E27FC236}">
                      <a16:creationId xmlns:a16="http://schemas.microsoft.com/office/drawing/2014/main" id="{95E36737-AF0F-ADF0-EC67-4A0287AEF07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4" name="Freeform: Shape 135">
                  <a:extLst>
                    <a:ext uri="{FF2B5EF4-FFF2-40B4-BE49-F238E27FC236}">
                      <a16:creationId xmlns:a16="http://schemas.microsoft.com/office/drawing/2014/main" id="{9006DC27-8FCF-44EE-A555-031F1AB4597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5" name="Freeform: Shape 136">
                  <a:extLst>
                    <a:ext uri="{FF2B5EF4-FFF2-40B4-BE49-F238E27FC236}">
                      <a16:creationId xmlns:a16="http://schemas.microsoft.com/office/drawing/2014/main" id="{DDF25CA9-EE35-7569-A3D5-3C55FEF10432}"/>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6" name="Freeform: Shape 137">
                  <a:extLst>
                    <a:ext uri="{FF2B5EF4-FFF2-40B4-BE49-F238E27FC236}">
                      <a16:creationId xmlns:a16="http://schemas.microsoft.com/office/drawing/2014/main" id="{E79EEFAE-90A4-0F6A-627E-57F7B43CFA26}"/>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7" name="Freeform: Shape 138">
                  <a:extLst>
                    <a:ext uri="{FF2B5EF4-FFF2-40B4-BE49-F238E27FC236}">
                      <a16:creationId xmlns:a16="http://schemas.microsoft.com/office/drawing/2014/main" id="{877D0A70-5296-AF0A-A358-0EC98CD2AD16}"/>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8" name="Freeform: Shape 139">
                  <a:extLst>
                    <a:ext uri="{FF2B5EF4-FFF2-40B4-BE49-F238E27FC236}">
                      <a16:creationId xmlns:a16="http://schemas.microsoft.com/office/drawing/2014/main" id="{A4254E57-33F3-3BAD-FF68-22B91BE861E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9" name="Freeform: Shape 140">
                  <a:extLst>
                    <a:ext uri="{FF2B5EF4-FFF2-40B4-BE49-F238E27FC236}">
                      <a16:creationId xmlns:a16="http://schemas.microsoft.com/office/drawing/2014/main" id="{94B6A35E-F6A5-0526-3F52-2DBC259D906E}"/>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0" name="Freeform: Shape 141">
                  <a:extLst>
                    <a:ext uri="{FF2B5EF4-FFF2-40B4-BE49-F238E27FC236}">
                      <a16:creationId xmlns:a16="http://schemas.microsoft.com/office/drawing/2014/main" id="{110BD815-9C88-3C27-3EFA-5D4E89D776D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1" name="Freeform: Shape 142">
                  <a:extLst>
                    <a:ext uri="{FF2B5EF4-FFF2-40B4-BE49-F238E27FC236}">
                      <a16:creationId xmlns:a16="http://schemas.microsoft.com/office/drawing/2014/main" id="{4F9E96E1-8F79-42DD-3D00-2076779EAE38}"/>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2" name="Freeform: Shape 143">
                  <a:extLst>
                    <a:ext uri="{FF2B5EF4-FFF2-40B4-BE49-F238E27FC236}">
                      <a16:creationId xmlns:a16="http://schemas.microsoft.com/office/drawing/2014/main" id="{E4DA058D-277D-CDF6-04B1-63B3BD9C9A0A}"/>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3" name="Freeform: Shape 144">
                  <a:extLst>
                    <a:ext uri="{FF2B5EF4-FFF2-40B4-BE49-F238E27FC236}">
                      <a16:creationId xmlns:a16="http://schemas.microsoft.com/office/drawing/2014/main" id="{6F10E194-1BD8-3EDC-7EE8-7E8405DF57D5}"/>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4" name="Freeform: Shape 145">
                  <a:extLst>
                    <a:ext uri="{FF2B5EF4-FFF2-40B4-BE49-F238E27FC236}">
                      <a16:creationId xmlns:a16="http://schemas.microsoft.com/office/drawing/2014/main" id="{29D06D89-63A6-FE9F-3E58-F2D4B46839EF}"/>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5" name="Freeform: Shape 146">
                  <a:extLst>
                    <a:ext uri="{FF2B5EF4-FFF2-40B4-BE49-F238E27FC236}">
                      <a16:creationId xmlns:a16="http://schemas.microsoft.com/office/drawing/2014/main" id="{32051BFF-00A7-EA0F-73E4-61C59544F79F}"/>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6" name="Freeform: Shape 147">
                  <a:extLst>
                    <a:ext uri="{FF2B5EF4-FFF2-40B4-BE49-F238E27FC236}">
                      <a16:creationId xmlns:a16="http://schemas.microsoft.com/office/drawing/2014/main" id="{9B9F7A47-A865-B219-73AD-8FA60BD49DC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7" name="Freeform: Shape 155">
                  <a:extLst>
                    <a:ext uri="{FF2B5EF4-FFF2-40B4-BE49-F238E27FC236}">
                      <a16:creationId xmlns:a16="http://schemas.microsoft.com/office/drawing/2014/main" id="{B529A8E0-4EBA-B745-FF64-0C7EB1DAAB0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18" name="Freeform: Shape 156">
                  <a:extLst>
                    <a:ext uri="{FF2B5EF4-FFF2-40B4-BE49-F238E27FC236}">
                      <a16:creationId xmlns:a16="http://schemas.microsoft.com/office/drawing/2014/main" id="{D732A7E1-68DA-2E1E-96AF-14C8FA7FE6FA}"/>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19" name="Freeform: Shape 157">
                  <a:extLst>
                    <a:ext uri="{FF2B5EF4-FFF2-40B4-BE49-F238E27FC236}">
                      <a16:creationId xmlns:a16="http://schemas.microsoft.com/office/drawing/2014/main" id="{636C6756-93AE-738D-2BDB-946C87602CB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20" name="Freeform: Shape 158">
                  <a:extLst>
                    <a:ext uri="{FF2B5EF4-FFF2-40B4-BE49-F238E27FC236}">
                      <a16:creationId xmlns:a16="http://schemas.microsoft.com/office/drawing/2014/main" id="{9FB60ACC-4591-B6D6-CEA9-4A460BE73A1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21" name="Freeform: Shape 159">
                  <a:extLst>
                    <a:ext uri="{FF2B5EF4-FFF2-40B4-BE49-F238E27FC236}">
                      <a16:creationId xmlns:a16="http://schemas.microsoft.com/office/drawing/2014/main" id="{EB34CB89-D635-0812-1F6D-50E856B3878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22" name="Freeform: Shape 160">
                  <a:extLst>
                    <a:ext uri="{FF2B5EF4-FFF2-40B4-BE49-F238E27FC236}">
                      <a16:creationId xmlns:a16="http://schemas.microsoft.com/office/drawing/2014/main" id="{ED8CA160-B795-D671-8597-3F60E34FAA0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07637973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White">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dirty="0"/>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dirty="0"/>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898C888C-0B26-783E-C8DD-285EE5C7D0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48637992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dirty="0"/>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dirty="0"/>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0E369C34-77C0-8157-D7A7-2F31EFEE0A4E}"/>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341945827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Platinum">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accent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tx1">
                    <a:lumMod val="50000"/>
                    <a:lumOff val="50000"/>
                  </a:schemeClr>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18" name="Content Placeholder 2">
            <a:extLst>
              <a:ext uri="{FF2B5EF4-FFF2-40B4-BE49-F238E27FC236}">
                <a16:creationId xmlns:a16="http://schemas.microsoft.com/office/drawing/2014/main" id="{67C0CE33-76BB-3B40-58CF-691261A5ED5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7B531C2-AD84-2C53-671D-F31A87405A4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83417258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bg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accent3"/>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7" name="Content Placeholder 2">
            <a:extLst>
              <a:ext uri="{FF2B5EF4-FFF2-40B4-BE49-F238E27FC236}">
                <a16:creationId xmlns:a16="http://schemas.microsoft.com/office/drawing/2014/main" id="{D007DC57-4711-AB03-C8AF-2A14889A204C}"/>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496E1396-41C7-B1BB-5F02-6C1169B8AB33}"/>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393517287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Divider Slide - Power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dirty="0"/>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75975126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1_Divider Slide - Power - Steel">
    <p:bg>
      <p:bgPr>
        <a:solidFill>
          <a:srgbClr val="142C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rgbClr val="E5EDF8"/>
                </a:solidFill>
                <a:latin typeface="Outfit Light" pitchFamily="2" charset="0"/>
              </a:defRPr>
            </a:lvl1pPr>
          </a:lstStyle>
          <a:p>
            <a:r>
              <a:rPr lang="en-US"/>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dirty="0"/>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52694414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White">
    <p:bg>
      <p:bgPr>
        <a:solidFill>
          <a:schemeClr val="bg1"/>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dirty="0"/>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66809D8-08F3-3C3E-A532-A1FC049D1B8D}"/>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a:extLst>
              <a:ext uri="{FF2B5EF4-FFF2-40B4-BE49-F238E27FC236}">
                <a16:creationId xmlns:a16="http://schemas.microsoft.com/office/drawing/2014/main" id="{7F73E556-955A-7C12-35AB-F8C217C888E9}"/>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45126232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dirty="0"/>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71334F36-E631-69B0-5A4E-6FE9878F2537}"/>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2">
            <a:extLst>
              <a:ext uri="{FF2B5EF4-FFF2-40B4-BE49-F238E27FC236}">
                <a16:creationId xmlns:a16="http://schemas.microsoft.com/office/drawing/2014/main" id="{EA91E68D-B7A1-85CF-3F3E-DBBEA2EF6283}"/>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9514650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Internal Slide w/text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dirty="0"/>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bg1"/>
                </a:solidFill>
              </a:defRPr>
            </a:lvl1pPr>
          </a:lstStyle>
          <a:p>
            <a:r>
              <a:rPr lang="en-US"/>
              <a:t>Click to edit Master title style</a:t>
            </a:r>
          </a:p>
        </p:txBody>
      </p:sp>
      <p:sp>
        <p:nvSpPr>
          <p:cNvPr id="6" name="Freeform: Shape 54">
            <a:extLst>
              <a:ext uri="{FF2B5EF4-FFF2-40B4-BE49-F238E27FC236}">
                <a16:creationId xmlns:a16="http://schemas.microsoft.com/office/drawing/2014/main" id="{691EE3B5-4FBC-06F7-34D9-6D9EF2ABF31C}"/>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 name="Slide Number Placeholder 5">
            <a:extLst>
              <a:ext uri="{FF2B5EF4-FFF2-40B4-BE49-F238E27FC236}">
                <a16:creationId xmlns:a16="http://schemas.microsoft.com/office/drawing/2014/main" id="{C1CBBB2E-C622-2202-821E-E3FA8E3F4FA5}"/>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8E2E9A8-DE4D-0203-CFA0-6C98829EE226}"/>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a:extLst>
              <a:ext uri="{FF2B5EF4-FFF2-40B4-BE49-F238E27FC236}">
                <a16:creationId xmlns:a16="http://schemas.microsoft.com/office/drawing/2014/main" id="{9FEC4438-1B2B-FCD7-77A7-439739D1300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74374751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and Content - White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Picture Placeholder 4">
            <a:extLst>
              <a:ext uri="{FF2B5EF4-FFF2-40B4-BE49-F238E27FC236}">
                <a16:creationId xmlns:a16="http://schemas.microsoft.com/office/drawing/2014/main" id="{DF29F394-EC6E-8834-E179-A8033F8FD8B2}"/>
              </a:ext>
            </a:extLst>
          </p:cNvPr>
          <p:cNvSpPr>
            <a:spLocks noGrp="1"/>
          </p:cNvSpPr>
          <p:nvPr>
            <p:ph type="pic" sz="quarter" idx="10"/>
          </p:nvPr>
        </p:nvSpPr>
        <p:spPr>
          <a:xfrm>
            <a:off x="10414000" y="0"/>
            <a:ext cx="1778000" cy="6858000"/>
          </a:xfrm>
        </p:spPr>
        <p:txBody>
          <a:bodyPr/>
          <a:lstStyle/>
          <a:p>
            <a:endParaRPr lang="en-US" dirty="0"/>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1791337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Title and Content - Steel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6" name="Rectangle 5">
            <a:extLst>
              <a:ext uri="{FF2B5EF4-FFF2-40B4-BE49-F238E27FC236}">
                <a16:creationId xmlns:a16="http://schemas.microsoft.com/office/drawing/2014/main" id="{6AB575AC-86C2-D337-14DF-FCF46DCC0708}"/>
              </a:ext>
            </a:extLst>
          </p:cNvPr>
          <p:cNvSpPr/>
          <p:nvPr userDrawn="1"/>
        </p:nvSpPr>
        <p:spPr>
          <a:xfrm>
            <a:off x="10591800" y="0"/>
            <a:ext cx="1600200" cy="68525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4" name="Slide Number Placeholder 5">
            <a:extLst>
              <a:ext uri="{FF2B5EF4-FFF2-40B4-BE49-F238E27FC236}">
                <a16:creationId xmlns:a16="http://schemas.microsoft.com/office/drawing/2014/main" id="{B3799BAE-1EDC-B379-8D6B-9DE8FD3A626A}"/>
              </a:ext>
            </a:extLst>
          </p:cNvPr>
          <p:cNvSpPr txBox="1">
            <a:spLocks/>
          </p:cNvSpPr>
          <p:nvPr userDrawn="1"/>
        </p:nvSpPr>
        <p:spPr>
          <a:xfrm>
            <a:off x="11892520" y="65247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157400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3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98691555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5_Title and Content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5696988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_Title and Content - White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gr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423682864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4_Title and Content - Platinum Arrow ba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56810E-B3D1-AB29-F34A-C85AC8B6A909}"/>
              </a:ext>
            </a:extLst>
          </p:cNvPr>
          <p:cNvSpPr/>
          <p:nvPr userDrawn="1"/>
        </p:nvSpPr>
        <p:spPr>
          <a:xfrm>
            <a:off x="10591800" y="0"/>
            <a:ext cx="1600200" cy="68525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FF699251-C167-B7FD-7B25-7FA7C75CBBF8}"/>
              </a:ext>
            </a:extLst>
          </p:cNvPr>
          <p:cNvGrpSpPr/>
          <p:nvPr userDrawn="1"/>
        </p:nvGrpSpPr>
        <p:grpSpPr>
          <a:xfrm>
            <a:off x="10701084" y="97530"/>
            <a:ext cx="1493520" cy="6760470"/>
            <a:chOff x="10701084" y="97530"/>
            <a:chExt cx="1493520" cy="6760470"/>
          </a:xfrm>
        </p:grpSpPr>
        <p:grpSp>
          <p:nvGrpSpPr>
            <p:cNvPr id="17" name="Group 16">
              <a:extLst>
                <a:ext uri="{FF2B5EF4-FFF2-40B4-BE49-F238E27FC236}">
                  <a16:creationId xmlns:a16="http://schemas.microsoft.com/office/drawing/2014/main" id="{579C48C7-0728-517B-6E7E-8B75A97052D8}"/>
                </a:ext>
              </a:extLst>
            </p:cNvPr>
            <p:cNvGrpSpPr/>
            <p:nvPr/>
          </p:nvGrpSpPr>
          <p:grpSpPr>
            <a:xfrm>
              <a:off x="10787679" y="97530"/>
              <a:ext cx="1264298" cy="1005053"/>
              <a:chOff x="8867133" y="-492224"/>
              <a:chExt cx="1264298" cy="1005053"/>
            </a:xfrm>
          </p:grpSpPr>
          <p:sp>
            <p:nvSpPr>
              <p:cNvPr id="343" name="Freeform: Shape 131">
                <a:extLst>
                  <a:ext uri="{FF2B5EF4-FFF2-40B4-BE49-F238E27FC236}">
                    <a16:creationId xmlns:a16="http://schemas.microsoft.com/office/drawing/2014/main" id="{57F42C08-33C6-5276-A883-403357D36EFD}"/>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44" name="Freeform: Shape 132">
                <a:extLst>
                  <a:ext uri="{FF2B5EF4-FFF2-40B4-BE49-F238E27FC236}">
                    <a16:creationId xmlns:a16="http://schemas.microsoft.com/office/drawing/2014/main" id="{D32CE52C-E208-B572-A603-D29B74212155}"/>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5" name="Freeform: Shape 133">
                <a:extLst>
                  <a:ext uri="{FF2B5EF4-FFF2-40B4-BE49-F238E27FC236}">
                    <a16:creationId xmlns:a16="http://schemas.microsoft.com/office/drawing/2014/main" id="{4F705B74-26BF-749C-FD3A-3ED23BA1A47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6" name="Freeform: Shape 134">
                <a:extLst>
                  <a:ext uri="{FF2B5EF4-FFF2-40B4-BE49-F238E27FC236}">
                    <a16:creationId xmlns:a16="http://schemas.microsoft.com/office/drawing/2014/main" id="{D9E35474-D126-93B2-8829-EE06E3D12A35}"/>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47" name="Freeform: Shape 135">
                <a:extLst>
                  <a:ext uri="{FF2B5EF4-FFF2-40B4-BE49-F238E27FC236}">
                    <a16:creationId xmlns:a16="http://schemas.microsoft.com/office/drawing/2014/main" id="{C98DE941-6BC6-23E9-5A03-B9CEAA1A9C63}"/>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8" name="Freeform: Shape 136">
                <a:extLst>
                  <a:ext uri="{FF2B5EF4-FFF2-40B4-BE49-F238E27FC236}">
                    <a16:creationId xmlns:a16="http://schemas.microsoft.com/office/drawing/2014/main" id="{BA2B2082-EBCD-D79F-2DBD-BD4BDA8BCF2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9" name="Freeform: Shape 137">
                <a:extLst>
                  <a:ext uri="{FF2B5EF4-FFF2-40B4-BE49-F238E27FC236}">
                    <a16:creationId xmlns:a16="http://schemas.microsoft.com/office/drawing/2014/main" id="{33EB1112-1B85-AF93-3BB8-EE0F5EE0C63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50" name="Freeform: Shape 138">
                <a:extLst>
                  <a:ext uri="{FF2B5EF4-FFF2-40B4-BE49-F238E27FC236}">
                    <a16:creationId xmlns:a16="http://schemas.microsoft.com/office/drawing/2014/main" id="{7E8B3184-1911-4203-4458-7D2632B590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1" name="Freeform: Shape 139">
                <a:extLst>
                  <a:ext uri="{FF2B5EF4-FFF2-40B4-BE49-F238E27FC236}">
                    <a16:creationId xmlns:a16="http://schemas.microsoft.com/office/drawing/2014/main" id="{57D5A795-E5C8-5F0B-C0B1-A6C4E6EAE366}"/>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2" name="Freeform: Shape 140">
                <a:extLst>
                  <a:ext uri="{FF2B5EF4-FFF2-40B4-BE49-F238E27FC236}">
                    <a16:creationId xmlns:a16="http://schemas.microsoft.com/office/drawing/2014/main" id="{E4A28CA3-B5EF-B0F3-7F07-C21248ECBE0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53" name="Freeform: Shape 141">
                <a:extLst>
                  <a:ext uri="{FF2B5EF4-FFF2-40B4-BE49-F238E27FC236}">
                    <a16:creationId xmlns:a16="http://schemas.microsoft.com/office/drawing/2014/main" id="{72F71302-C0D6-03F9-4300-52F017619BA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4" name="Freeform: Shape 142">
                <a:extLst>
                  <a:ext uri="{FF2B5EF4-FFF2-40B4-BE49-F238E27FC236}">
                    <a16:creationId xmlns:a16="http://schemas.microsoft.com/office/drawing/2014/main" id="{572A89E4-C617-B639-70C3-CFD4338C3069}"/>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5" name="Freeform: Shape 143">
                <a:extLst>
                  <a:ext uri="{FF2B5EF4-FFF2-40B4-BE49-F238E27FC236}">
                    <a16:creationId xmlns:a16="http://schemas.microsoft.com/office/drawing/2014/main" id="{AC9DD01C-9A87-CBCD-5855-424E7B7DE5FB}"/>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56" name="Freeform: Shape 144">
                <a:extLst>
                  <a:ext uri="{FF2B5EF4-FFF2-40B4-BE49-F238E27FC236}">
                    <a16:creationId xmlns:a16="http://schemas.microsoft.com/office/drawing/2014/main" id="{9E6D4C02-AE97-2E8C-6E8D-FA8DB963B66C}"/>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7" name="Freeform: Shape 145">
                <a:extLst>
                  <a:ext uri="{FF2B5EF4-FFF2-40B4-BE49-F238E27FC236}">
                    <a16:creationId xmlns:a16="http://schemas.microsoft.com/office/drawing/2014/main" id="{D2914DA8-A11D-AF59-68EA-C924B52D4B4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8" name="Freeform: Shape 146">
                <a:extLst>
                  <a:ext uri="{FF2B5EF4-FFF2-40B4-BE49-F238E27FC236}">
                    <a16:creationId xmlns:a16="http://schemas.microsoft.com/office/drawing/2014/main" id="{28C338A1-6190-AEB6-C71B-5B447FC422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59" name="Freeform: Shape 147">
                <a:extLst>
                  <a:ext uri="{FF2B5EF4-FFF2-40B4-BE49-F238E27FC236}">
                    <a16:creationId xmlns:a16="http://schemas.microsoft.com/office/drawing/2014/main" id="{6462718F-F039-0FF2-F76D-6D45609290A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0" name="Freeform: Shape 148">
                <a:extLst>
                  <a:ext uri="{FF2B5EF4-FFF2-40B4-BE49-F238E27FC236}">
                    <a16:creationId xmlns:a16="http://schemas.microsoft.com/office/drawing/2014/main" id="{97E5D18F-689E-2155-6D5C-88F25E1BCE58}"/>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1" name="Freeform: Shape 149">
                <a:extLst>
                  <a:ext uri="{FF2B5EF4-FFF2-40B4-BE49-F238E27FC236}">
                    <a16:creationId xmlns:a16="http://schemas.microsoft.com/office/drawing/2014/main" id="{A2558AC2-B66C-3BCA-4907-89AF62ED4E63}"/>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62" name="Freeform: Shape 150">
                <a:extLst>
                  <a:ext uri="{FF2B5EF4-FFF2-40B4-BE49-F238E27FC236}">
                    <a16:creationId xmlns:a16="http://schemas.microsoft.com/office/drawing/2014/main" id="{8BF15784-BA2B-0B80-5374-3EC98EF509F6}"/>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3" name="Freeform: Shape 151">
                <a:extLst>
                  <a:ext uri="{FF2B5EF4-FFF2-40B4-BE49-F238E27FC236}">
                    <a16:creationId xmlns:a16="http://schemas.microsoft.com/office/drawing/2014/main" id="{1B0EC508-4FD1-7E84-936B-98CE4D400357}"/>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4" name="Freeform: Shape 152">
                <a:extLst>
                  <a:ext uri="{FF2B5EF4-FFF2-40B4-BE49-F238E27FC236}">
                    <a16:creationId xmlns:a16="http://schemas.microsoft.com/office/drawing/2014/main" id="{B9EC03D4-8E18-4343-286B-08DE534442A9}"/>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65" name="Freeform: Shape 153">
                <a:extLst>
                  <a:ext uri="{FF2B5EF4-FFF2-40B4-BE49-F238E27FC236}">
                    <a16:creationId xmlns:a16="http://schemas.microsoft.com/office/drawing/2014/main" id="{5BEE624B-6E40-207E-70C7-F2AB3E09CEB5}"/>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6" name="Freeform: Shape 154">
                <a:extLst>
                  <a:ext uri="{FF2B5EF4-FFF2-40B4-BE49-F238E27FC236}">
                    <a16:creationId xmlns:a16="http://schemas.microsoft.com/office/drawing/2014/main" id="{EC1D97FC-20CE-D48A-E823-FE8D64014A5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67" name="Freeform: Shape 155">
                <a:extLst>
                  <a:ext uri="{FF2B5EF4-FFF2-40B4-BE49-F238E27FC236}">
                    <a16:creationId xmlns:a16="http://schemas.microsoft.com/office/drawing/2014/main" id="{2D73E1AD-19FB-7EB5-AD9E-DC1D28F519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68" name="Freeform: Shape 156">
                <a:extLst>
                  <a:ext uri="{FF2B5EF4-FFF2-40B4-BE49-F238E27FC236}">
                    <a16:creationId xmlns:a16="http://schemas.microsoft.com/office/drawing/2014/main" id="{1E310345-1008-9780-AB1F-664E669907D6}"/>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69" name="Freeform: Shape 157">
                <a:extLst>
                  <a:ext uri="{FF2B5EF4-FFF2-40B4-BE49-F238E27FC236}">
                    <a16:creationId xmlns:a16="http://schemas.microsoft.com/office/drawing/2014/main" id="{205467B6-94C0-6AEC-C445-2BB292DA3D7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70" name="Freeform: Shape 158">
                <a:extLst>
                  <a:ext uri="{FF2B5EF4-FFF2-40B4-BE49-F238E27FC236}">
                    <a16:creationId xmlns:a16="http://schemas.microsoft.com/office/drawing/2014/main" id="{E862B08B-C197-1C6D-7A6F-C0E30B5CA3C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71" name="Freeform: Shape 159">
                <a:extLst>
                  <a:ext uri="{FF2B5EF4-FFF2-40B4-BE49-F238E27FC236}">
                    <a16:creationId xmlns:a16="http://schemas.microsoft.com/office/drawing/2014/main" id="{9EAEB050-A861-7A11-01A5-875BE087365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72" name="Freeform: Shape 160">
                <a:extLst>
                  <a:ext uri="{FF2B5EF4-FFF2-40B4-BE49-F238E27FC236}">
                    <a16:creationId xmlns:a16="http://schemas.microsoft.com/office/drawing/2014/main" id="{920620D3-0163-7DE0-2775-B8B54805DAE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93" name="Group 192">
              <a:extLst>
                <a:ext uri="{FF2B5EF4-FFF2-40B4-BE49-F238E27FC236}">
                  <a16:creationId xmlns:a16="http://schemas.microsoft.com/office/drawing/2014/main" id="{103E6AAA-270B-0716-A572-481483B525DB}"/>
                </a:ext>
              </a:extLst>
            </p:cNvPr>
            <p:cNvGrpSpPr/>
            <p:nvPr/>
          </p:nvGrpSpPr>
          <p:grpSpPr>
            <a:xfrm>
              <a:off x="10787679" y="1260775"/>
              <a:ext cx="1264298" cy="1005053"/>
              <a:chOff x="8867133" y="-492224"/>
              <a:chExt cx="1264298" cy="1005053"/>
            </a:xfrm>
          </p:grpSpPr>
          <p:sp>
            <p:nvSpPr>
              <p:cNvPr id="313" name="Freeform: Shape 131">
                <a:extLst>
                  <a:ext uri="{FF2B5EF4-FFF2-40B4-BE49-F238E27FC236}">
                    <a16:creationId xmlns:a16="http://schemas.microsoft.com/office/drawing/2014/main" id="{3587C69E-229C-9E89-2C8F-BA1B4215FEA0}"/>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14" name="Freeform: Shape 132">
                <a:extLst>
                  <a:ext uri="{FF2B5EF4-FFF2-40B4-BE49-F238E27FC236}">
                    <a16:creationId xmlns:a16="http://schemas.microsoft.com/office/drawing/2014/main" id="{B096A9C5-5214-DDB3-A6A7-17BB545E275E}"/>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5" name="Freeform: Shape 133">
                <a:extLst>
                  <a:ext uri="{FF2B5EF4-FFF2-40B4-BE49-F238E27FC236}">
                    <a16:creationId xmlns:a16="http://schemas.microsoft.com/office/drawing/2014/main" id="{F3665446-98FC-BDAE-BD97-549A3DD883C7}"/>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6" name="Freeform: Shape 134">
                <a:extLst>
                  <a:ext uri="{FF2B5EF4-FFF2-40B4-BE49-F238E27FC236}">
                    <a16:creationId xmlns:a16="http://schemas.microsoft.com/office/drawing/2014/main" id="{4DCCA078-55E3-F6DA-3B85-9F7BE687B13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17" name="Freeform: Shape 135">
                <a:extLst>
                  <a:ext uri="{FF2B5EF4-FFF2-40B4-BE49-F238E27FC236}">
                    <a16:creationId xmlns:a16="http://schemas.microsoft.com/office/drawing/2014/main" id="{0A8DBE2F-D7B3-6A66-53F0-B27F0A6FCDF8}"/>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8" name="Freeform: Shape 136">
                <a:extLst>
                  <a:ext uri="{FF2B5EF4-FFF2-40B4-BE49-F238E27FC236}">
                    <a16:creationId xmlns:a16="http://schemas.microsoft.com/office/drawing/2014/main" id="{1C861F19-49AB-D6DF-C401-1F7F75613B0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9" name="Freeform: Shape 137">
                <a:extLst>
                  <a:ext uri="{FF2B5EF4-FFF2-40B4-BE49-F238E27FC236}">
                    <a16:creationId xmlns:a16="http://schemas.microsoft.com/office/drawing/2014/main" id="{CDA5B5BE-FD5E-6B58-9697-A844977A960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20" name="Freeform: Shape 138">
                <a:extLst>
                  <a:ext uri="{FF2B5EF4-FFF2-40B4-BE49-F238E27FC236}">
                    <a16:creationId xmlns:a16="http://schemas.microsoft.com/office/drawing/2014/main" id="{24C90700-1965-111C-1833-9BB686589E4C}"/>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1" name="Freeform: Shape 139">
                <a:extLst>
                  <a:ext uri="{FF2B5EF4-FFF2-40B4-BE49-F238E27FC236}">
                    <a16:creationId xmlns:a16="http://schemas.microsoft.com/office/drawing/2014/main" id="{E7D702E6-5FF1-1B41-EE84-DFA6DBFFBFC2}"/>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2" name="Freeform: Shape 140">
                <a:extLst>
                  <a:ext uri="{FF2B5EF4-FFF2-40B4-BE49-F238E27FC236}">
                    <a16:creationId xmlns:a16="http://schemas.microsoft.com/office/drawing/2014/main" id="{04A5BC54-6526-5F06-08C5-C4BEED8A529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23" name="Freeform: Shape 141">
                <a:extLst>
                  <a:ext uri="{FF2B5EF4-FFF2-40B4-BE49-F238E27FC236}">
                    <a16:creationId xmlns:a16="http://schemas.microsoft.com/office/drawing/2014/main" id="{42E9CB64-84A3-B916-B9ED-082835D0C2EB}"/>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4" name="Freeform: Shape 142">
                <a:extLst>
                  <a:ext uri="{FF2B5EF4-FFF2-40B4-BE49-F238E27FC236}">
                    <a16:creationId xmlns:a16="http://schemas.microsoft.com/office/drawing/2014/main" id="{109B1561-EF54-A6EC-3557-F34C7284C334}"/>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5" name="Freeform: Shape 143">
                <a:extLst>
                  <a:ext uri="{FF2B5EF4-FFF2-40B4-BE49-F238E27FC236}">
                    <a16:creationId xmlns:a16="http://schemas.microsoft.com/office/drawing/2014/main" id="{98356881-7665-7D78-DB10-CAE09196718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26" name="Freeform: Shape 144">
                <a:extLst>
                  <a:ext uri="{FF2B5EF4-FFF2-40B4-BE49-F238E27FC236}">
                    <a16:creationId xmlns:a16="http://schemas.microsoft.com/office/drawing/2014/main" id="{8EA6D433-9E78-A4AA-D603-A7C95C7963C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7" name="Freeform: Shape 145">
                <a:extLst>
                  <a:ext uri="{FF2B5EF4-FFF2-40B4-BE49-F238E27FC236}">
                    <a16:creationId xmlns:a16="http://schemas.microsoft.com/office/drawing/2014/main" id="{02B4CEB7-7851-C14B-4910-91F97431E4BB}"/>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8" name="Freeform: Shape 146">
                <a:extLst>
                  <a:ext uri="{FF2B5EF4-FFF2-40B4-BE49-F238E27FC236}">
                    <a16:creationId xmlns:a16="http://schemas.microsoft.com/office/drawing/2014/main" id="{8FD0B43B-49E8-0760-3BBC-73716FFB117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29" name="Freeform: Shape 147">
                <a:extLst>
                  <a:ext uri="{FF2B5EF4-FFF2-40B4-BE49-F238E27FC236}">
                    <a16:creationId xmlns:a16="http://schemas.microsoft.com/office/drawing/2014/main" id="{BEC4E3B0-A7F6-B81A-0C83-96122DC589DF}"/>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0" name="Freeform: Shape 148">
                <a:extLst>
                  <a:ext uri="{FF2B5EF4-FFF2-40B4-BE49-F238E27FC236}">
                    <a16:creationId xmlns:a16="http://schemas.microsoft.com/office/drawing/2014/main" id="{3D44FD96-A033-19CA-FC57-30302C8F6D93}"/>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1" name="Freeform: Shape 149">
                <a:extLst>
                  <a:ext uri="{FF2B5EF4-FFF2-40B4-BE49-F238E27FC236}">
                    <a16:creationId xmlns:a16="http://schemas.microsoft.com/office/drawing/2014/main" id="{1ECBB1E3-D490-04A8-E1B4-FEA01BAFAF1F}"/>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32" name="Freeform: Shape 150">
                <a:extLst>
                  <a:ext uri="{FF2B5EF4-FFF2-40B4-BE49-F238E27FC236}">
                    <a16:creationId xmlns:a16="http://schemas.microsoft.com/office/drawing/2014/main" id="{83AD7853-7768-6951-46C9-FF1A3C6897A8}"/>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3" name="Freeform: Shape 151">
                <a:extLst>
                  <a:ext uri="{FF2B5EF4-FFF2-40B4-BE49-F238E27FC236}">
                    <a16:creationId xmlns:a16="http://schemas.microsoft.com/office/drawing/2014/main" id="{64C07D1A-3616-583B-B9DD-D25A22983F7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4" name="Freeform: Shape 152">
                <a:extLst>
                  <a:ext uri="{FF2B5EF4-FFF2-40B4-BE49-F238E27FC236}">
                    <a16:creationId xmlns:a16="http://schemas.microsoft.com/office/drawing/2014/main" id="{670FEFBB-3740-CD89-C1FD-16F32710B30F}"/>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35" name="Freeform: Shape 153">
                <a:extLst>
                  <a:ext uri="{FF2B5EF4-FFF2-40B4-BE49-F238E27FC236}">
                    <a16:creationId xmlns:a16="http://schemas.microsoft.com/office/drawing/2014/main" id="{323CBE4B-2C2A-002D-56D3-F1A7589FBBF0}"/>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6" name="Freeform: Shape 154">
                <a:extLst>
                  <a:ext uri="{FF2B5EF4-FFF2-40B4-BE49-F238E27FC236}">
                    <a16:creationId xmlns:a16="http://schemas.microsoft.com/office/drawing/2014/main" id="{2EE0A93E-ECB1-76CA-3320-541A1CA68768}"/>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37" name="Freeform: Shape 155">
                <a:extLst>
                  <a:ext uri="{FF2B5EF4-FFF2-40B4-BE49-F238E27FC236}">
                    <a16:creationId xmlns:a16="http://schemas.microsoft.com/office/drawing/2014/main" id="{675EAD30-4B0A-A40E-93BB-981C683F816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38" name="Freeform: Shape 156">
                <a:extLst>
                  <a:ext uri="{FF2B5EF4-FFF2-40B4-BE49-F238E27FC236}">
                    <a16:creationId xmlns:a16="http://schemas.microsoft.com/office/drawing/2014/main" id="{8E755DEF-B640-9247-DD66-6DD48ABAD9A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39" name="Freeform: Shape 157">
                <a:extLst>
                  <a:ext uri="{FF2B5EF4-FFF2-40B4-BE49-F238E27FC236}">
                    <a16:creationId xmlns:a16="http://schemas.microsoft.com/office/drawing/2014/main" id="{4E46C120-B362-9F89-A276-E83256D3F9E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40" name="Freeform: Shape 158">
                <a:extLst>
                  <a:ext uri="{FF2B5EF4-FFF2-40B4-BE49-F238E27FC236}">
                    <a16:creationId xmlns:a16="http://schemas.microsoft.com/office/drawing/2014/main" id="{F2C59790-A6E8-312A-E946-31BE21587378}"/>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41" name="Freeform: Shape 159">
                <a:extLst>
                  <a:ext uri="{FF2B5EF4-FFF2-40B4-BE49-F238E27FC236}">
                    <a16:creationId xmlns:a16="http://schemas.microsoft.com/office/drawing/2014/main" id="{A884385C-0D17-0849-EDAA-B7B2A8722A2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42" name="Freeform: Shape 160">
                <a:extLst>
                  <a:ext uri="{FF2B5EF4-FFF2-40B4-BE49-F238E27FC236}">
                    <a16:creationId xmlns:a16="http://schemas.microsoft.com/office/drawing/2014/main" id="{EC2F6470-B4AB-2A31-25EF-9AC595E5FB8A}"/>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94" name="Group 193">
              <a:extLst>
                <a:ext uri="{FF2B5EF4-FFF2-40B4-BE49-F238E27FC236}">
                  <a16:creationId xmlns:a16="http://schemas.microsoft.com/office/drawing/2014/main" id="{B53F533C-BF04-CE80-2B2A-6E3BCDB0AC17}"/>
                </a:ext>
              </a:extLst>
            </p:cNvPr>
            <p:cNvGrpSpPr/>
            <p:nvPr/>
          </p:nvGrpSpPr>
          <p:grpSpPr>
            <a:xfrm>
              <a:off x="10787679" y="2413972"/>
              <a:ext cx="1264298" cy="1005053"/>
              <a:chOff x="8867133" y="-492224"/>
              <a:chExt cx="1264298" cy="1005053"/>
            </a:xfrm>
          </p:grpSpPr>
          <p:sp>
            <p:nvSpPr>
              <p:cNvPr id="283" name="Freeform: Shape 131">
                <a:extLst>
                  <a:ext uri="{FF2B5EF4-FFF2-40B4-BE49-F238E27FC236}">
                    <a16:creationId xmlns:a16="http://schemas.microsoft.com/office/drawing/2014/main" id="{A340DFDA-ACB7-DDD0-E9F6-43BB153485D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84" name="Freeform: Shape 132">
                <a:extLst>
                  <a:ext uri="{FF2B5EF4-FFF2-40B4-BE49-F238E27FC236}">
                    <a16:creationId xmlns:a16="http://schemas.microsoft.com/office/drawing/2014/main" id="{D0BB0720-C57A-656E-58B9-202C7DB8C09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5" name="Freeform: Shape 133">
                <a:extLst>
                  <a:ext uri="{FF2B5EF4-FFF2-40B4-BE49-F238E27FC236}">
                    <a16:creationId xmlns:a16="http://schemas.microsoft.com/office/drawing/2014/main" id="{20FFB692-03F4-3697-DDF9-8BA2CCB036A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6" name="Freeform: Shape 134">
                <a:extLst>
                  <a:ext uri="{FF2B5EF4-FFF2-40B4-BE49-F238E27FC236}">
                    <a16:creationId xmlns:a16="http://schemas.microsoft.com/office/drawing/2014/main" id="{61452AA2-52EB-B487-E43E-A52F9E42B5AF}"/>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87" name="Freeform: Shape 135">
                <a:extLst>
                  <a:ext uri="{FF2B5EF4-FFF2-40B4-BE49-F238E27FC236}">
                    <a16:creationId xmlns:a16="http://schemas.microsoft.com/office/drawing/2014/main" id="{47498E91-93F0-BAF3-4573-74A477E315C5}"/>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8" name="Freeform: Shape 136">
                <a:extLst>
                  <a:ext uri="{FF2B5EF4-FFF2-40B4-BE49-F238E27FC236}">
                    <a16:creationId xmlns:a16="http://schemas.microsoft.com/office/drawing/2014/main" id="{13B0C120-54E4-E0E8-F2D1-0E4EF31B9E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9" name="Freeform: Shape 137">
                <a:extLst>
                  <a:ext uri="{FF2B5EF4-FFF2-40B4-BE49-F238E27FC236}">
                    <a16:creationId xmlns:a16="http://schemas.microsoft.com/office/drawing/2014/main" id="{964E015A-8CE7-0A74-9AE2-8F826CAFD3C3}"/>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90" name="Freeform: Shape 138">
                <a:extLst>
                  <a:ext uri="{FF2B5EF4-FFF2-40B4-BE49-F238E27FC236}">
                    <a16:creationId xmlns:a16="http://schemas.microsoft.com/office/drawing/2014/main" id="{F45C2754-BA7D-B809-456D-F814411AAF11}"/>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1" name="Freeform: Shape 139">
                <a:extLst>
                  <a:ext uri="{FF2B5EF4-FFF2-40B4-BE49-F238E27FC236}">
                    <a16:creationId xmlns:a16="http://schemas.microsoft.com/office/drawing/2014/main" id="{BA9ABD14-2325-F6B0-DC4C-ACD23EE270A9}"/>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2" name="Freeform: Shape 140">
                <a:extLst>
                  <a:ext uri="{FF2B5EF4-FFF2-40B4-BE49-F238E27FC236}">
                    <a16:creationId xmlns:a16="http://schemas.microsoft.com/office/drawing/2014/main" id="{137078ED-08A9-0E71-57AD-945CF4F329F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93" name="Freeform: Shape 141">
                <a:extLst>
                  <a:ext uri="{FF2B5EF4-FFF2-40B4-BE49-F238E27FC236}">
                    <a16:creationId xmlns:a16="http://schemas.microsoft.com/office/drawing/2014/main" id="{4BACD203-C34C-442C-5E19-D242AB38B290}"/>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4" name="Freeform: Shape 142">
                <a:extLst>
                  <a:ext uri="{FF2B5EF4-FFF2-40B4-BE49-F238E27FC236}">
                    <a16:creationId xmlns:a16="http://schemas.microsoft.com/office/drawing/2014/main" id="{2692229D-527F-BD28-789E-DE0A3090421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5" name="Freeform: Shape 143">
                <a:extLst>
                  <a:ext uri="{FF2B5EF4-FFF2-40B4-BE49-F238E27FC236}">
                    <a16:creationId xmlns:a16="http://schemas.microsoft.com/office/drawing/2014/main" id="{4902D0CD-585D-B283-F20F-1497C42DE56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96" name="Freeform: Shape 144">
                <a:extLst>
                  <a:ext uri="{FF2B5EF4-FFF2-40B4-BE49-F238E27FC236}">
                    <a16:creationId xmlns:a16="http://schemas.microsoft.com/office/drawing/2014/main" id="{E7BDD6F4-9EA0-AACB-C560-107C3F8B69DB}"/>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7" name="Freeform: Shape 145">
                <a:extLst>
                  <a:ext uri="{FF2B5EF4-FFF2-40B4-BE49-F238E27FC236}">
                    <a16:creationId xmlns:a16="http://schemas.microsoft.com/office/drawing/2014/main" id="{5157DE42-1A13-FA92-424C-1F68A5F5279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8" name="Freeform: Shape 146">
                <a:extLst>
                  <a:ext uri="{FF2B5EF4-FFF2-40B4-BE49-F238E27FC236}">
                    <a16:creationId xmlns:a16="http://schemas.microsoft.com/office/drawing/2014/main" id="{CA2A9167-5B16-82FE-82AB-81DE4975240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99" name="Freeform: Shape 147">
                <a:extLst>
                  <a:ext uri="{FF2B5EF4-FFF2-40B4-BE49-F238E27FC236}">
                    <a16:creationId xmlns:a16="http://schemas.microsoft.com/office/drawing/2014/main" id="{5B9A7AA3-3856-3210-65D3-7BEA6F82505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0" name="Freeform: Shape 148">
                <a:extLst>
                  <a:ext uri="{FF2B5EF4-FFF2-40B4-BE49-F238E27FC236}">
                    <a16:creationId xmlns:a16="http://schemas.microsoft.com/office/drawing/2014/main" id="{E47671A7-1A7D-595C-230F-8E5CF0D57A5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1" name="Freeform: Shape 149">
                <a:extLst>
                  <a:ext uri="{FF2B5EF4-FFF2-40B4-BE49-F238E27FC236}">
                    <a16:creationId xmlns:a16="http://schemas.microsoft.com/office/drawing/2014/main" id="{AE325C95-9DB4-4ABC-64E2-C13625EA8F2C}"/>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02" name="Freeform: Shape 150">
                <a:extLst>
                  <a:ext uri="{FF2B5EF4-FFF2-40B4-BE49-F238E27FC236}">
                    <a16:creationId xmlns:a16="http://schemas.microsoft.com/office/drawing/2014/main" id="{70470266-8149-DB0F-31AB-D0D227AB518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3" name="Freeform: Shape 151">
                <a:extLst>
                  <a:ext uri="{FF2B5EF4-FFF2-40B4-BE49-F238E27FC236}">
                    <a16:creationId xmlns:a16="http://schemas.microsoft.com/office/drawing/2014/main" id="{C7DAE5ED-0241-8E68-BB8D-B58F31BD3B24}"/>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4" name="Freeform: Shape 152">
                <a:extLst>
                  <a:ext uri="{FF2B5EF4-FFF2-40B4-BE49-F238E27FC236}">
                    <a16:creationId xmlns:a16="http://schemas.microsoft.com/office/drawing/2014/main" id="{52D706E0-6868-E48E-0768-545A5EA16BD1}"/>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05" name="Freeform: Shape 153">
                <a:extLst>
                  <a:ext uri="{FF2B5EF4-FFF2-40B4-BE49-F238E27FC236}">
                    <a16:creationId xmlns:a16="http://schemas.microsoft.com/office/drawing/2014/main" id="{3DDF3FAE-C888-F360-DEC2-AC1DF699210C}"/>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6" name="Freeform: Shape 154">
                <a:extLst>
                  <a:ext uri="{FF2B5EF4-FFF2-40B4-BE49-F238E27FC236}">
                    <a16:creationId xmlns:a16="http://schemas.microsoft.com/office/drawing/2014/main" id="{94A932A9-A9E7-0A9D-A807-BA3C3F611946}"/>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07" name="Freeform: Shape 155">
                <a:extLst>
                  <a:ext uri="{FF2B5EF4-FFF2-40B4-BE49-F238E27FC236}">
                    <a16:creationId xmlns:a16="http://schemas.microsoft.com/office/drawing/2014/main" id="{A3B55091-63C6-729A-C27F-06A0FAF42C9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08" name="Freeform: Shape 156">
                <a:extLst>
                  <a:ext uri="{FF2B5EF4-FFF2-40B4-BE49-F238E27FC236}">
                    <a16:creationId xmlns:a16="http://schemas.microsoft.com/office/drawing/2014/main" id="{EFE4B22A-2167-0F87-9CD0-674492E83261}"/>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09" name="Freeform: Shape 157">
                <a:extLst>
                  <a:ext uri="{FF2B5EF4-FFF2-40B4-BE49-F238E27FC236}">
                    <a16:creationId xmlns:a16="http://schemas.microsoft.com/office/drawing/2014/main" id="{78A90422-BCAC-6DA6-D96A-830ADF74AA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10" name="Freeform: Shape 158">
                <a:extLst>
                  <a:ext uri="{FF2B5EF4-FFF2-40B4-BE49-F238E27FC236}">
                    <a16:creationId xmlns:a16="http://schemas.microsoft.com/office/drawing/2014/main" id="{7772D494-0CB8-F701-1287-9FA4C8D6FE0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11" name="Freeform: Shape 159">
                <a:extLst>
                  <a:ext uri="{FF2B5EF4-FFF2-40B4-BE49-F238E27FC236}">
                    <a16:creationId xmlns:a16="http://schemas.microsoft.com/office/drawing/2014/main" id="{7F0F2D36-127A-859C-76A1-D221BBF530FF}"/>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12" name="Freeform: Shape 160">
                <a:extLst>
                  <a:ext uri="{FF2B5EF4-FFF2-40B4-BE49-F238E27FC236}">
                    <a16:creationId xmlns:a16="http://schemas.microsoft.com/office/drawing/2014/main" id="{3EFB03EB-F6D2-DC77-46B7-5273B0D351F6}"/>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95" name="Group 194">
              <a:extLst>
                <a:ext uri="{FF2B5EF4-FFF2-40B4-BE49-F238E27FC236}">
                  <a16:creationId xmlns:a16="http://schemas.microsoft.com/office/drawing/2014/main" id="{9FF5EF6B-BE6B-08C7-8FC9-3F61FF01A694}"/>
                </a:ext>
              </a:extLst>
            </p:cNvPr>
            <p:cNvGrpSpPr/>
            <p:nvPr/>
          </p:nvGrpSpPr>
          <p:grpSpPr>
            <a:xfrm>
              <a:off x="10787679" y="3577217"/>
              <a:ext cx="1264298" cy="1005053"/>
              <a:chOff x="8867133" y="-492224"/>
              <a:chExt cx="1264298" cy="1005053"/>
            </a:xfrm>
          </p:grpSpPr>
          <p:sp>
            <p:nvSpPr>
              <p:cNvPr id="253" name="Freeform: Shape 131">
                <a:extLst>
                  <a:ext uri="{FF2B5EF4-FFF2-40B4-BE49-F238E27FC236}">
                    <a16:creationId xmlns:a16="http://schemas.microsoft.com/office/drawing/2014/main" id="{2F966702-0E74-EDBB-323B-8408DA20831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54" name="Freeform: Shape 132">
                <a:extLst>
                  <a:ext uri="{FF2B5EF4-FFF2-40B4-BE49-F238E27FC236}">
                    <a16:creationId xmlns:a16="http://schemas.microsoft.com/office/drawing/2014/main" id="{1F1341CA-5706-51C2-9232-4BDC9E9173F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5" name="Freeform: Shape 133">
                <a:extLst>
                  <a:ext uri="{FF2B5EF4-FFF2-40B4-BE49-F238E27FC236}">
                    <a16:creationId xmlns:a16="http://schemas.microsoft.com/office/drawing/2014/main" id="{4C7E1104-2709-9E57-5948-246B6B5152C5}"/>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6" name="Freeform: Shape 134">
                <a:extLst>
                  <a:ext uri="{FF2B5EF4-FFF2-40B4-BE49-F238E27FC236}">
                    <a16:creationId xmlns:a16="http://schemas.microsoft.com/office/drawing/2014/main" id="{F301332F-E56B-3CC3-30E6-49C93B40DC36}"/>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57" name="Freeform: Shape 135">
                <a:extLst>
                  <a:ext uri="{FF2B5EF4-FFF2-40B4-BE49-F238E27FC236}">
                    <a16:creationId xmlns:a16="http://schemas.microsoft.com/office/drawing/2014/main" id="{41F265F0-B8F1-015D-BCC0-97B113B619E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8" name="Freeform: Shape 136">
                <a:extLst>
                  <a:ext uri="{FF2B5EF4-FFF2-40B4-BE49-F238E27FC236}">
                    <a16:creationId xmlns:a16="http://schemas.microsoft.com/office/drawing/2014/main" id="{960EDF1E-2D4E-4CF2-F034-B14441F097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9" name="Freeform: Shape 137">
                <a:extLst>
                  <a:ext uri="{FF2B5EF4-FFF2-40B4-BE49-F238E27FC236}">
                    <a16:creationId xmlns:a16="http://schemas.microsoft.com/office/drawing/2014/main" id="{8219C2D0-3D15-92BC-7A08-F593D2B0705E}"/>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60" name="Freeform: Shape 138">
                <a:extLst>
                  <a:ext uri="{FF2B5EF4-FFF2-40B4-BE49-F238E27FC236}">
                    <a16:creationId xmlns:a16="http://schemas.microsoft.com/office/drawing/2014/main" id="{FC446D3A-93F5-A7B2-CB8A-CF350A9739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1" name="Freeform: Shape 139">
                <a:extLst>
                  <a:ext uri="{FF2B5EF4-FFF2-40B4-BE49-F238E27FC236}">
                    <a16:creationId xmlns:a16="http://schemas.microsoft.com/office/drawing/2014/main" id="{ED0AE599-36DC-C779-194C-7093CCF4F207}"/>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2" name="Freeform: Shape 140">
                <a:extLst>
                  <a:ext uri="{FF2B5EF4-FFF2-40B4-BE49-F238E27FC236}">
                    <a16:creationId xmlns:a16="http://schemas.microsoft.com/office/drawing/2014/main" id="{FD1CF0C5-F958-B124-D51E-218915F636F1}"/>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63" name="Freeform: Shape 141">
                <a:extLst>
                  <a:ext uri="{FF2B5EF4-FFF2-40B4-BE49-F238E27FC236}">
                    <a16:creationId xmlns:a16="http://schemas.microsoft.com/office/drawing/2014/main" id="{FBB77B73-BE23-4E32-E55B-84BED8CAA3F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4" name="Freeform: Shape 142">
                <a:extLst>
                  <a:ext uri="{FF2B5EF4-FFF2-40B4-BE49-F238E27FC236}">
                    <a16:creationId xmlns:a16="http://schemas.microsoft.com/office/drawing/2014/main" id="{3D966FF4-8901-796C-FEDA-93A9FC5BF2CF}"/>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5" name="Freeform: Shape 143">
                <a:extLst>
                  <a:ext uri="{FF2B5EF4-FFF2-40B4-BE49-F238E27FC236}">
                    <a16:creationId xmlns:a16="http://schemas.microsoft.com/office/drawing/2014/main" id="{9963E82D-64D1-CE96-9AB2-4D48F3EF2514}"/>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66" name="Freeform: Shape 144">
                <a:extLst>
                  <a:ext uri="{FF2B5EF4-FFF2-40B4-BE49-F238E27FC236}">
                    <a16:creationId xmlns:a16="http://schemas.microsoft.com/office/drawing/2014/main" id="{202902B0-2314-D6F0-4822-EF986647120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7" name="Freeform: Shape 145">
                <a:extLst>
                  <a:ext uri="{FF2B5EF4-FFF2-40B4-BE49-F238E27FC236}">
                    <a16:creationId xmlns:a16="http://schemas.microsoft.com/office/drawing/2014/main" id="{B890E0B9-9DB0-6AF8-DA0B-2E13F9CE8794}"/>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8" name="Freeform: Shape 146">
                <a:extLst>
                  <a:ext uri="{FF2B5EF4-FFF2-40B4-BE49-F238E27FC236}">
                    <a16:creationId xmlns:a16="http://schemas.microsoft.com/office/drawing/2014/main" id="{73593DB9-3722-596D-9FAB-0EA88B852D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69" name="Freeform: Shape 147">
                <a:extLst>
                  <a:ext uri="{FF2B5EF4-FFF2-40B4-BE49-F238E27FC236}">
                    <a16:creationId xmlns:a16="http://schemas.microsoft.com/office/drawing/2014/main" id="{2318831A-ADAF-D87A-D4F6-EB76D5D9DC0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0" name="Freeform: Shape 148">
                <a:extLst>
                  <a:ext uri="{FF2B5EF4-FFF2-40B4-BE49-F238E27FC236}">
                    <a16:creationId xmlns:a16="http://schemas.microsoft.com/office/drawing/2014/main" id="{B4219E9B-FE83-1E92-D605-3C7B484AEAC5}"/>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1" name="Freeform: Shape 149">
                <a:extLst>
                  <a:ext uri="{FF2B5EF4-FFF2-40B4-BE49-F238E27FC236}">
                    <a16:creationId xmlns:a16="http://schemas.microsoft.com/office/drawing/2014/main" id="{49D5BA8F-0278-79EE-B1E7-FE80E5DF6CC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72" name="Freeform: Shape 150">
                <a:extLst>
                  <a:ext uri="{FF2B5EF4-FFF2-40B4-BE49-F238E27FC236}">
                    <a16:creationId xmlns:a16="http://schemas.microsoft.com/office/drawing/2014/main" id="{C49E4EE3-0FFE-CB9E-CC73-2A1AFC71B8A7}"/>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3" name="Freeform: Shape 151">
                <a:extLst>
                  <a:ext uri="{FF2B5EF4-FFF2-40B4-BE49-F238E27FC236}">
                    <a16:creationId xmlns:a16="http://schemas.microsoft.com/office/drawing/2014/main" id="{D786AF54-38CE-0657-338E-6EEFBC8BE2B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4" name="Freeform: Shape 152">
                <a:extLst>
                  <a:ext uri="{FF2B5EF4-FFF2-40B4-BE49-F238E27FC236}">
                    <a16:creationId xmlns:a16="http://schemas.microsoft.com/office/drawing/2014/main" id="{BAAA88C8-ADC8-FDA0-56DC-1AD099FE49B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75" name="Freeform: Shape 153">
                <a:extLst>
                  <a:ext uri="{FF2B5EF4-FFF2-40B4-BE49-F238E27FC236}">
                    <a16:creationId xmlns:a16="http://schemas.microsoft.com/office/drawing/2014/main" id="{7F016FFF-9C30-2706-94DE-E99446C82EAE}"/>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6" name="Freeform: Shape 154">
                <a:extLst>
                  <a:ext uri="{FF2B5EF4-FFF2-40B4-BE49-F238E27FC236}">
                    <a16:creationId xmlns:a16="http://schemas.microsoft.com/office/drawing/2014/main" id="{785E9A80-4398-E072-7E55-73F370C2DE6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77" name="Freeform: Shape 155">
                <a:extLst>
                  <a:ext uri="{FF2B5EF4-FFF2-40B4-BE49-F238E27FC236}">
                    <a16:creationId xmlns:a16="http://schemas.microsoft.com/office/drawing/2014/main" id="{807B3314-E6F2-45BC-DA08-A6B33C2B8CD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78" name="Freeform: Shape 156">
                <a:extLst>
                  <a:ext uri="{FF2B5EF4-FFF2-40B4-BE49-F238E27FC236}">
                    <a16:creationId xmlns:a16="http://schemas.microsoft.com/office/drawing/2014/main" id="{7EC15654-E5FD-F098-04B5-AD3B44049F9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79" name="Freeform: Shape 157">
                <a:extLst>
                  <a:ext uri="{FF2B5EF4-FFF2-40B4-BE49-F238E27FC236}">
                    <a16:creationId xmlns:a16="http://schemas.microsoft.com/office/drawing/2014/main" id="{84FF780F-546E-C892-EF4C-D62E02A7ED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80" name="Freeform: Shape 158">
                <a:extLst>
                  <a:ext uri="{FF2B5EF4-FFF2-40B4-BE49-F238E27FC236}">
                    <a16:creationId xmlns:a16="http://schemas.microsoft.com/office/drawing/2014/main" id="{078905F8-B95A-2FB3-DF5E-B4389AE7D50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81" name="Freeform: Shape 159">
                <a:extLst>
                  <a:ext uri="{FF2B5EF4-FFF2-40B4-BE49-F238E27FC236}">
                    <a16:creationId xmlns:a16="http://schemas.microsoft.com/office/drawing/2014/main" id="{6189FBFB-389B-B278-2553-FC5F28D9BE7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82" name="Freeform: Shape 160">
                <a:extLst>
                  <a:ext uri="{FF2B5EF4-FFF2-40B4-BE49-F238E27FC236}">
                    <a16:creationId xmlns:a16="http://schemas.microsoft.com/office/drawing/2014/main" id="{B9582A29-926B-4022-74E9-E80BCDF41A62}"/>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96" name="Group 195">
              <a:extLst>
                <a:ext uri="{FF2B5EF4-FFF2-40B4-BE49-F238E27FC236}">
                  <a16:creationId xmlns:a16="http://schemas.microsoft.com/office/drawing/2014/main" id="{7765B2B6-F687-B1A0-C8CB-B480269B7D5D}"/>
                </a:ext>
              </a:extLst>
            </p:cNvPr>
            <p:cNvGrpSpPr/>
            <p:nvPr/>
          </p:nvGrpSpPr>
          <p:grpSpPr>
            <a:xfrm>
              <a:off x="10790283" y="4770606"/>
              <a:ext cx="1264298" cy="1005053"/>
              <a:chOff x="8867133" y="-492224"/>
              <a:chExt cx="1264298" cy="1005053"/>
            </a:xfrm>
          </p:grpSpPr>
          <p:sp>
            <p:nvSpPr>
              <p:cNvPr id="223" name="Freeform: Shape 131">
                <a:extLst>
                  <a:ext uri="{FF2B5EF4-FFF2-40B4-BE49-F238E27FC236}">
                    <a16:creationId xmlns:a16="http://schemas.microsoft.com/office/drawing/2014/main" id="{A18B3889-AB13-53BE-2D2C-5F3058D92D73}"/>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24" name="Freeform: Shape 132">
                <a:extLst>
                  <a:ext uri="{FF2B5EF4-FFF2-40B4-BE49-F238E27FC236}">
                    <a16:creationId xmlns:a16="http://schemas.microsoft.com/office/drawing/2014/main" id="{0B197A8F-A1CF-9810-93C5-874DAAE3B85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5" name="Freeform: Shape 133">
                <a:extLst>
                  <a:ext uri="{FF2B5EF4-FFF2-40B4-BE49-F238E27FC236}">
                    <a16:creationId xmlns:a16="http://schemas.microsoft.com/office/drawing/2014/main" id="{9D9D23BA-BB7A-4533-A18F-A978297A75D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6" name="Freeform: Shape 134">
                <a:extLst>
                  <a:ext uri="{FF2B5EF4-FFF2-40B4-BE49-F238E27FC236}">
                    <a16:creationId xmlns:a16="http://schemas.microsoft.com/office/drawing/2014/main" id="{BBA049FF-0CA9-5777-F3EC-9CBF878B188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27" name="Freeform: Shape 135">
                <a:extLst>
                  <a:ext uri="{FF2B5EF4-FFF2-40B4-BE49-F238E27FC236}">
                    <a16:creationId xmlns:a16="http://schemas.microsoft.com/office/drawing/2014/main" id="{9EB985FC-006E-6E22-D801-FFF1C621D466}"/>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8" name="Freeform: Shape 136">
                <a:extLst>
                  <a:ext uri="{FF2B5EF4-FFF2-40B4-BE49-F238E27FC236}">
                    <a16:creationId xmlns:a16="http://schemas.microsoft.com/office/drawing/2014/main" id="{16F63C8C-77B6-ED30-7F41-34F662BFBFFE}"/>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9" name="Freeform: Shape 137">
                <a:extLst>
                  <a:ext uri="{FF2B5EF4-FFF2-40B4-BE49-F238E27FC236}">
                    <a16:creationId xmlns:a16="http://schemas.microsoft.com/office/drawing/2014/main" id="{0737BEA7-5D85-2AD8-00E7-04CCFFA895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30" name="Freeform: Shape 138">
                <a:extLst>
                  <a:ext uri="{FF2B5EF4-FFF2-40B4-BE49-F238E27FC236}">
                    <a16:creationId xmlns:a16="http://schemas.microsoft.com/office/drawing/2014/main" id="{BF8C2B69-152E-74FE-9E61-7235B8B48C2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1" name="Freeform: Shape 139">
                <a:extLst>
                  <a:ext uri="{FF2B5EF4-FFF2-40B4-BE49-F238E27FC236}">
                    <a16:creationId xmlns:a16="http://schemas.microsoft.com/office/drawing/2014/main" id="{A7DBE652-36DF-9163-08EA-EA412F47EA5D}"/>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2" name="Freeform: Shape 140">
                <a:extLst>
                  <a:ext uri="{FF2B5EF4-FFF2-40B4-BE49-F238E27FC236}">
                    <a16:creationId xmlns:a16="http://schemas.microsoft.com/office/drawing/2014/main" id="{D80C1650-9F41-3245-43E5-4DB873E10329}"/>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33" name="Freeform: Shape 141">
                <a:extLst>
                  <a:ext uri="{FF2B5EF4-FFF2-40B4-BE49-F238E27FC236}">
                    <a16:creationId xmlns:a16="http://schemas.microsoft.com/office/drawing/2014/main" id="{CAF9A948-8F72-203E-3516-C758594DB9F5}"/>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4" name="Freeform: Shape 142">
                <a:extLst>
                  <a:ext uri="{FF2B5EF4-FFF2-40B4-BE49-F238E27FC236}">
                    <a16:creationId xmlns:a16="http://schemas.microsoft.com/office/drawing/2014/main" id="{1EAD676A-689E-D3C3-7D9D-C4651E466E7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5" name="Freeform: Shape 143">
                <a:extLst>
                  <a:ext uri="{FF2B5EF4-FFF2-40B4-BE49-F238E27FC236}">
                    <a16:creationId xmlns:a16="http://schemas.microsoft.com/office/drawing/2014/main" id="{4E638940-93C1-F526-9CD1-DCD4ED73149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36" name="Freeform: Shape 144">
                <a:extLst>
                  <a:ext uri="{FF2B5EF4-FFF2-40B4-BE49-F238E27FC236}">
                    <a16:creationId xmlns:a16="http://schemas.microsoft.com/office/drawing/2014/main" id="{B1D81BAB-ECCC-A195-ECC8-C46CF423AA5E}"/>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7" name="Freeform: Shape 145">
                <a:extLst>
                  <a:ext uri="{FF2B5EF4-FFF2-40B4-BE49-F238E27FC236}">
                    <a16:creationId xmlns:a16="http://schemas.microsoft.com/office/drawing/2014/main" id="{05C89757-E599-FECF-2D50-5955585297AC}"/>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8" name="Freeform: Shape 146">
                <a:extLst>
                  <a:ext uri="{FF2B5EF4-FFF2-40B4-BE49-F238E27FC236}">
                    <a16:creationId xmlns:a16="http://schemas.microsoft.com/office/drawing/2014/main" id="{E1360129-27B1-BD79-C8AA-8F44DB5A3B33}"/>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39" name="Freeform: Shape 147">
                <a:extLst>
                  <a:ext uri="{FF2B5EF4-FFF2-40B4-BE49-F238E27FC236}">
                    <a16:creationId xmlns:a16="http://schemas.microsoft.com/office/drawing/2014/main" id="{13DFD579-809B-8474-883A-4B55CDD32D9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0" name="Freeform: Shape 148">
                <a:extLst>
                  <a:ext uri="{FF2B5EF4-FFF2-40B4-BE49-F238E27FC236}">
                    <a16:creationId xmlns:a16="http://schemas.microsoft.com/office/drawing/2014/main" id="{88EA25CE-7CB4-5194-ED47-61E059C6944B}"/>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1" name="Freeform: Shape 149">
                <a:extLst>
                  <a:ext uri="{FF2B5EF4-FFF2-40B4-BE49-F238E27FC236}">
                    <a16:creationId xmlns:a16="http://schemas.microsoft.com/office/drawing/2014/main" id="{2D8D8CE6-E1B7-587A-847C-5941ACB9AC15}"/>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42" name="Freeform: Shape 150">
                <a:extLst>
                  <a:ext uri="{FF2B5EF4-FFF2-40B4-BE49-F238E27FC236}">
                    <a16:creationId xmlns:a16="http://schemas.microsoft.com/office/drawing/2014/main" id="{8BC5CBC6-9EE9-39D7-ED8F-07710A360E0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3" name="Freeform: Shape 151">
                <a:extLst>
                  <a:ext uri="{FF2B5EF4-FFF2-40B4-BE49-F238E27FC236}">
                    <a16:creationId xmlns:a16="http://schemas.microsoft.com/office/drawing/2014/main" id="{1B3D5177-AF08-AB1C-DC75-17BBB1F301E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4" name="Freeform: Shape 152">
                <a:extLst>
                  <a:ext uri="{FF2B5EF4-FFF2-40B4-BE49-F238E27FC236}">
                    <a16:creationId xmlns:a16="http://schemas.microsoft.com/office/drawing/2014/main" id="{1A722BFE-03A6-890F-92C9-AABC3C35AF7A}"/>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45" name="Freeform: Shape 153">
                <a:extLst>
                  <a:ext uri="{FF2B5EF4-FFF2-40B4-BE49-F238E27FC236}">
                    <a16:creationId xmlns:a16="http://schemas.microsoft.com/office/drawing/2014/main" id="{78053181-E1FD-7EC5-8947-FB4A54AA7E5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6" name="Freeform: Shape 154">
                <a:extLst>
                  <a:ext uri="{FF2B5EF4-FFF2-40B4-BE49-F238E27FC236}">
                    <a16:creationId xmlns:a16="http://schemas.microsoft.com/office/drawing/2014/main" id="{9ED2E186-9CFC-81CF-7691-8085C576E840}"/>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47" name="Freeform: Shape 155">
                <a:extLst>
                  <a:ext uri="{FF2B5EF4-FFF2-40B4-BE49-F238E27FC236}">
                    <a16:creationId xmlns:a16="http://schemas.microsoft.com/office/drawing/2014/main" id="{9EB89204-39A6-4131-F605-2828D960BF1C}"/>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48" name="Freeform: Shape 156">
                <a:extLst>
                  <a:ext uri="{FF2B5EF4-FFF2-40B4-BE49-F238E27FC236}">
                    <a16:creationId xmlns:a16="http://schemas.microsoft.com/office/drawing/2014/main" id="{4ADB8665-025E-D139-05C5-F5C3012D55A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49" name="Freeform: Shape 157">
                <a:extLst>
                  <a:ext uri="{FF2B5EF4-FFF2-40B4-BE49-F238E27FC236}">
                    <a16:creationId xmlns:a16="http://schemas.microsoft.com/office/drawing/2014/main" id="{8131E12C-599B-E502-7A80-678C7CEC1AC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50" name="Freeform: Shape 158">
                <a:extLst>
                  <a:ext uri="{FF2B5EF4-FFF2-40B4-BE49-F238E27FC236}">
                    <a16:creationId xmlns:a16="http://schemas.microsoft.com/office/drawing/2014/main" id="{C0E3567B-CB0B-EB69-D811-09D763F85B6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51" name="Freeform: Shape 159">
                <a:extLst>
                  <a:ext uri="{FF2B5EF4-FFF2-40B4-BE49-F238E27FC236}">
                    <a16:creationId xmlns:a16="http://schemas.microsoft.com/office/drawing/2014/main" id="{6BFF59CA-0AB7-F3D3-766B-50E9FF642A78}"/>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52" name="Freeform: Shape 160">
                <a:extLst>
                  <a:ext uri="{FF2B5EF4-FFF2-40B4-BE49-F238E27FC236}">
                    <a16:creationId xmlns:a16="http://schemas.microsoft.com/office/drawing/2014/main" id="{CFF006CC-2504-600E-8C8D-061BF611536F}"/>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97" name="Group 196">
              <a:extLst>
                <a:ext uri="{FF2B5EF4-FFF2-40B4-BE49-F238E27FC236}">
                  <a16:creationId xmlns:a16="http://schemas.microsoft.com/office/drawing/2014/main" id="{20FAEAC8-7633-C0ED-16D8-85DD90DB6BA7}"/>
                </a:ext>
              </a:extLst>
            </p:cNvPr>
            <p:cNvGrpSpPr/>
            <p:nvPr/>
          </p:nvGrpSpPr>
          <p:grpSpPr>
            <a:xfrm>
              <a:off x="10701084" y="5836321"/>
              <a:ext cx="1493520" cy="1021679"/>
              <a:chOff x="10698480" y="0"/>
              <a:chExt cx="1493520" cy="1021679"/>
            </a:xfrm>
          </p:grpSpPr>
          <p:sp>
            <p:nvSpPr>
              <p:cNvPr id="198" name="Rectangle 197">
                <a:extLst>
                  <a:ext uri="{FF2B5EF4-FFF2-40B4-BE49-F238E27FC236}">
                    <a16:creationId xmlns:a16="http://schemas.microsoft.com/office/drawing/2014/main" id="{EBCF0B54-351D-C38D-7663-135FEC1FF921}"/>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9" name="Group 198">
                <a:extLst>
                  <a:ext uri="{FF2B5EF4-FFF2-40B4-BE49-F238E27FC236}">
                    <a16:creationId xmlns:a16="http://schemas.microsoft.com/office/drawing/2014/main" id="{AA008DC5-5FFA-3CA6-E50E-455ED3A807FA}"/>
                  </a:ext>
                </a:extLst>
              </p:cNvPr>
              <p:cNvGrpSpPr/>
              <p:nvPr/>
            </p:nvGrpSpPr>
            <p:grpSpPr>
              <a:xfrm>
                <a:off x="10787679" y="97530"/>
                <a:ext cx="1264298" cy="769086"/>
                <a:chOff x="8867133" y="-492224"/>
                <a:chExt cx="1264298" cy="769086"/>
              </a:xfrm>
            </p:grpSpPr>
            <p:sp>
              <p:nvSpPr>
                <p:cNvPr id="200" name="Freeform: Shape 131">
                  <a:extLst>
                    <a:ext uri="{FF2B5EF4-FFF2-40B4-BE49-F238E27FC236}">
                      <a16:creationId xmlns:a16="http://schemas.microsoft.com/office/drawing/2014/main" id="{614D64B0-A2BB-D2A1-7B26-719E2968FB7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01" name="Freeform: Shape 132">
                  <a:extLst>
                    <a:ext uri="{FF2B5EF4-FFF2-40B4-BE49-F238E27FC236}">
                      <a16:creationId xmlns:a16="http://schemas.microsoft.com/office/drawing/2014/main" id="{324D23FB-7C6E-2B25-2737-824F9C2827AA}"/>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2" name="Freeform: Shape 133">
                  <a:extLst>
                    <a:ext uri="{FF2B5EF4-FFF2-40B4-BE49-F238E27FC236}">
                      <a16:creationId xmlns:a16="http://schemas.microsoft.com/office/drawing/2014/main" id="{291001BA-A2AD-02D8-95F8-1AFD49B5200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3" name="Freeform: Shape 134">
                  <a:extLst>
                    <a:ext uri="{FF2B5EF4-FFF2-40B4-BE49-F238E27FC236}">
                      <a16:creationId xmlns:a16="http://schemas.microsoft.com/office/drawing/2014/main" id="{95E36737-AF0F-ADF0-EC67-4A0287AEF07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04" name="Freeform: Shape 135">
                  <a:extLst>
                    <a:ext uri="{FF2B5EF4-FFF2-40B4-BE49-F238E27FC236}">
                      <a16:creationId xmlns:a16="http://schemas.microsoft.com/office/drawing/2014/main" id="{9006DC27-8FCF-44EE-A555-031F1AB4597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5" name="Freeform: Shape 136">
                  <a:extLst>
                    <a:ext uri="{FF2B5EF4-FFF2-40B4-BE49-F238E27FC236}">
                      <a16:creationId xmlns:a16="http://schemas.microsoft.com/office/drawing/2014/main" id="{DDF25CA9-EE35-7569-A3D5-3C55FEF10432}"/>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6" name="Freeform: Shape 137">
                  <a:extLst>
                    <a:ext uri="{FF2B5EF4-FFF2-40B4-BE49-F238E27FC236}">
                      <a16:creationId xmlns:a16="http://schemas.microsoft.com/office/drawing/2014/main" id="{E79EEFAE-90A4-0F6A-627E-57F7B43CFA26}"/>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07" name="Freeform: Shape 138">
                  <a:extLst>
                    <a:ext uri="{FF2B5EF4-FFF2-40B4-BE49-F238E27FC236}">
                      <a16:creationId xmlns:a16="http://schemas.microsoft.com/office/drawing/2014/main" id="{877D0A70-5296-AF0A-A358-0EC98CD2AD16}"/>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8" name="Freeform: Shape 139">
                  <a:extLst>
                    <a:ext uri="{FF2B5EF4-FFF2-40B4-BE49-F238E27FC236}">
                      <a16:creationId xmlns:a16="http://schemas.microsoft.com/office/drawing/2014/main" id="{A4254E57-33F3-3BAD-FF68-22B91BE861E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09" name="Freeform: Shape 140">
                  <a:extLst>
                    <a:ext uri="{FF2B5EF4-FFF2-40B4-BE49-F238E27FC236}">
                      <a16:creationId xmlns:a16="http://schemas.microsoft.com/office/drawing/2014/main" id="{94B6A35E-F6A5-0526-3F52-2DBC259D906E}"/>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10" name="Freeform: Shape 141">
                  <a:extLst>
                    <a:ext uri="{FF2B5EF4-FFF2-40B4-BE49-F238E27FC236}">
                      <a16:creationId xmlns:a16="http://schemas.microsoft.com/office/drawing/2014/main" id="{110BD815-9C88-3C27-3EFA-5D4E89D776D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11" name="Freeform: Shape 142">
                  <a:extLst>
                    <a:ext uri="{FF2B5EF4-FFF2-40B4-BE49-F238E27FC236}">
                      <a16:creationId xmlns:a16="http://schemas.microsoft.com/office/drawing/2014/main" id="{4F9E96E1-8F79-42DD-3D00-2076779EAE38}"/>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12" name="Freeform: Shape 143">
                  <a:extLst>
                    <a:ext uri="{FF2B5EF4-FFF2-40B4-BE49-F238E27FC236}">
                      <a16:creationId xmlns:a16="http://schemas.microsoft.com/office/drawing/2014/main" id="{E4DA058D-277D-CDF6-04B1-63B3BD9C9A0A}"/>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13" name="Freeform: Shape 144">
                  <a:extLst>
                    <a:ext uri="{FF2B5EF4-FFF2-40B4-BE49-F238E27FC236}">
                      <a16:creationId xmlns:a16="http://schemas.microsoft.com/office/drawing/2014/main" id="{6F10E194-1BD8-3EDC-7EE8-7E8405DF57D5}"/>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14" name="Freeform: Shape 145">
                  <a:extLst>
                    <a:ext uri="{FF2B5EF4-FFF2-40B4-BE49-F238E27FC236}">
                      <a16:creationId xmlns:a16="http://schemas.microsoft.com/office/drawing/2014/main" id="{29D06D89-63A6-FE9F-3E58-F2D4B46839EF}"/>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15" name="Freeform: Shape 146">
                  <a:extLst>
                    <a:ext uri="{FF2B5EF4-FFF2-40B4-BE49-F238E27FC236}">
                      <a16:creationId xmlns:a16="http://schemas.microsoft.com/office/drawing/2014/main" id="{32051BFF-00A7-EA0F-73E4-61C59544F79F}"/>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16" name="Freeform: Shape 147">
                  <a:extLst>
                    <a:ext uri="{FF2B5EF4-FFF2-40B4-BE49-F238E27FC236}">
                      <a16:creationId xmlns:a16="http://schemas.microsoft.com/office/drawing/2014/main" id="{9B9F7A47-A865-B219-73AD-8FA60BD49DC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17" name="Freeform: Shape 155">
                  <a:extLst>
                    <a:ext uri="{FF2B5EF4-FFF2-40B4-BE49-F238E27FC236}">
                      <a16:creationId xmlns:a16="http://schemas.microsoft.com/office/drawing/2014/main" id="{B529A8E0-4EBA-B745-FF64-0C7EB1DAAB0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18" name="Freeform: Shape 156">
                  <a:extLst>
                    <a:ext uri="{FF2B5EF4-FFF2-40B4-BE49-F238E27FC236}">
                      <a16:creationId xmlns:a16="http://schemas.microsoft.com/office/drawing/2014/main" id="{D732A7E1-68DA-2E1E-96AF-14C8FA7FE6FA}"/>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19" name="Freeform: Shape 157">
                  <a:extLst>
                    <a:ext uri="{FF2B5EF4-FFF2-40B4-BE49-F238E27FC236}">
                      <a16:creationId xmlns:a16="http://schemas.microsoft.com/office/drawing/2014/main" id="{636C6756-93AE-738D-2BDB-946C87602CB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220" name="Freeform: Shape 158">
                  <a:extLst>
                    <a:ext uri="{FF2B5EF4-FFF2-40B4-BE49-F238E27FC236}">
                      <a16:creationId xmlns:a16="http://schemas.microsoft.com/office/drawing/2014/main" id="{9FB60ACC-4591-B6D6-CEA9-4A460BE73A1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21" name="Freeform: Shape 159">
                  <a:extLst>
                    <a:ext uri="{FF2B5EF4-FFF2-40B4-BE49-F238E27FC236}">
                      <a16:creationId xmlns:a16="http://schemas.microsoft.com/office/drawing/2014/main" id="{EB34CB89-D635-0812-1F6D-50E856B3878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222" name="Freeform: Shape 160">
                  <a:extLst>
                    <a:ext uri="{FF2B5EF4-FFF2-40B4-BE49-F238E27FC236}">
                      <a16:creationId xmlns:a16="http://schemas.microsoft.com/office/drawing/2014/main" id="{ED8CA160-B795-D671-8597-3F60E34FAA0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gr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9279873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Title and Content - Steel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6" name="Rectangle 5">
            <a:extLst>
              <a:ext uri="{FF2B5EF4-FFF2-40B4-BE49-F238E27FC236}">
                <a16:creationId xmlns:a16="http://schemas.microsoft.com/office/drawing/2014/main" id="{6AB575AC-86C2-D337-14DF-FCF46DCC0708}"/>
              </a:ext>
            </a:extLst>
          </p:cNvPr>
          <p:cNvSpPr/>
          <p:nvPr userDrawn="1"/>
        </p:nvSpPr>
        <p:spPr>
          <a:xfrm>
            <a:off x="10591800" y="0"/>
            <a:ext cx="1600200" cy="68525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dirty="0"/>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dirty="0"/>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dirty="0"/>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dirty="0"/>
                </a:p>
              </p:txBody>
            </p:sp>
          </p:grpSp>
        </p:grpSp>
      </p:grpSp>
      <p:sp>
        <p:nvSpPr>
          <p:cNvPr id="4" name="Slide Number Placeholder 5">
            <a:extLst>
              <a:ext uri="{FF2B5EF4-FFF2-40B4-BE49-F238E27FC236}">
                <a16:creationId xmlns:a16="http://schemas.microsoft.com/office/drawing/2014/main" id="{B3799BAE-1EDC-B379-8D6B-9DE8FD3A626A}"/>
              </a:ext>
            </a:extLst>
          </p:cNvPr>
          <p:cNvSpPr txBox="1">
            <a:spLocks/>
          </p:cNvSpPr>
          <p:nvPr userDrawn="1"/>
        </p:nvSpPr>
        <p:spPr>
          <a:xfrm>
            <a:off x="11892520" y="65247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98445543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5_Picture Left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dirty="0"/>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425292419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6_Picture Left Content Blue">
    <p:bg>
      <p:bgPr>
        <a:solidFill>
          <a:schemeClr val="accent4"/>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dirty="0"/>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9956550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dirty="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7864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52802540-9D17-2CC9-FBE9-CFED3230EE4F}"/>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05356E6B-0EA2-F6E9-AF30-A3A66A25F2BD}"/>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44341036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steel">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1"/>
                </a:solidFill>
                <a:latin typeface="Outfit Light" pitchFamily="2" charset="0"/>
              </a:defRPr>
            </a:lvl1pPr>
          </a:lstStyle>
          <a:p>
            <a:r>
              <a:rPr lang="en-US"/>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dirty="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BB43FACA-FBC2-0633-CE89-84238C1DAAC3}"/>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F33B0035-E6A3-AD30-2EF3-23D401CF2E9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69902924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dirty="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6813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327112"/>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45634395-AFB9-1964-945B-EAB79638442D}"/>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6F8408E-8DC5-BC4F-218E-F4A49E63081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02902366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 Side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8214360" y="0"/>
            <a:ext cx="3977640" cy="6858000"/>
          </a:xfrm>
        </p:spPr>
        <p:txBody>
          <a:bodyPr/>
          <a:lstStyle/>
          <a:p>
            <a:endParaRPr lang="en-US"/>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4" name="Title 1">
            <a:extLst>
              <a:ext uri="{FF2B5EF4-FFF2-40B4-BE49-F238E27FC236}">
                <a16:creationId xmlns:a16="http://schemas.microsoft.com/office/drawing/2014/main" id="{0C698C27-9AFB-5139-37A3-B84E67D9F0B8}"/>
              </a:ext>
            </a:extLst>
          </p:cNvPr>
          <p:cNvSpPr>
            <a:spLocks noGrp="1"/>
          </p:cNvSpPr>
          <p:nvPr>
            <p:ph type="ctrTitle"/>
          </p:nvPr>
        </p:nvSpPr>
        <p:spPr>
          <a:xfrm>
            <a:off x="1905000" y="2613992"/>
            <a:ext cx="5969000" cy="1948070"/>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Subtitle 2">
            <a:extLst>
              <a:ext uri="{FF2B5EF4-FFF2-40B4-BE49-F238E27FC236}">
                <a16:creationId xmlns:a16="http://schemas.microsoft.com/office/drawing/2014/main" id="{89BDCC2C-E78C-0328-75E0-515B063111F3}"/>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6" name="Picture 5">
            <a:extLst>
              <a:ext uri="{FF2B5EF4-FFF2-40B4-BE49-F238E27FC236}">
                <a16:creationId xmlns:a16="http://schemas.microsoft.com/office/drawing/2014/main" id="{02650B90-B0BB-AE3C-F0AC-59812CE4D569}"/>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19834028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Picture Left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278728692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0" cy="2452522"/>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bg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0" name="Content Placeholder 2">
            <a:extLst>
              <a:ext uri="{FF2B5EF4-FFF2-40B4-BE49-F238E27FC236}">
                <a16:creationId xmlns:a16="http://schemas.microsoft.com/office/drawing/2014/main" id="{E29E37D8-5073-8420-E497-7D71636ABDB7}"/>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3" name="Slide Number Placeholder 5">
            <a:extLst>
              <a:ext uri="{FF2B5EF4-FFF2-40B4-BE49-F238E27FC236}">
                <a16:creationId xmlns:a16="http://schemas.microsoft.com/office/drawing/2014/main" id="{AF93878B-70D6-3441-AFD9-B2506613940C}"/>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36630546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sz="2000">
                <a:solidFill>
                  <a:schemeClr val="accent1"/>
                </a:solidFill>
              </a:defRPr>
            </a:lvl1pPr>
            <a:lvl2pPr>
              <a:spcBef>
                <a:spcPts val="300"/>
              </a:spcBef>
              <a:spcAft>
                <a:spcPts val="300"/>
              </a:spcAft>
              <a:defRPr sz="1800">
                <a:solidFill>
                  <a:schemeClr val="accent1"/>
                </a:solidFill>
              </a:defRPr>
            </a:lvl2pPr>
            <a:lvl3pPr>
              <a:spcBef>
                <a:spcPts val="300"/>
              </a:spcBef>
              <a:spcAft>
                <a:spcPts val="300"/>
              </a:spcAft>
              <a:defRPr sz="1600">
                <a:solidFill>
                  <a:schemeClr val="accent1"/>
                </a:solidFill>
              </a:defRPr>
            </a:lvl3pPr>
            <a:lvl4pPr>
              <a:spcBef>
                <a:spcPts val="300"/>
              </a:spcBef>
              <a:spcAft>
                <a:spcPts val="300"/>
              </a:spcAft>
              <a:defRPr sz="1400">
                <a:solidFill>
                  <a:schemeClr val="accent1"/>
                </a:solidFill>
              </a:defRPr>
            </a:lvl4pPr>
            <a:lvl5pPr>
              <a:spcBef>
                <a:spcPts val="300"/>
              </a:spcBef>
              <a:spcAft>
                <a:spcPts val="300"/>
              </a:spcAft>
              <a:defRPr sz="14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Freeform: Shape 18">
            <a:extLst>
              <a:ext uri="{FF2B5EF4-FFF2-40B4-BE49-F238E27FC236}">
                <a16:creationId xmlns:a16="http://schemas.microsoft.com/office/drawing/2014/main" id="{6B61184C-B93E-ECFD-8108-B0FDA2FECBC8}"/>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dirty="0"/>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7" name="Content Placeholder 2">
            <a:extLst>
              <a:ext uri="{FF2B5EF4-FFF2-40B4-BE49-F238E27FC236}">
                <a16:creationId xmlns:a16="http://schemas.microsoft.com/office/drawing/2014/main" id="{087513A7-C127-FBA9-2411-6DACB506A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9B555C45-BF68-6D27-B96D-DE13828713FA}"/>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47983986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platinum">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7A1A1523-308A-20BA-325B-DCC6C201399A}"/>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1" name="Content Placeholder 2">
            <a:extLst>
              <a:ext uri="{FF2B5EF4-FFF2-40B4-BE49-F238E27FC236}">
                <a16:creationId xmlns:a16="http://schemas.microsoft.com/office/drawing/2014/main" id="{7E98F8E5-8778-FB43-3984-0633BD1FC678}"/>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6692FD45-83AD-586A-3C9B-63B66CF6209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17859592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Side Title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dirty="0"/>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8402" y="252345"/>
            <a:ext cx="2590800" cy="1609859"/>
          </a:xfrm>
        </p:spPr>
        <p:txBody>
          <a:bodyPr anchor="ctr" anchorCtr="0">
            <a:normAutofit/>
          </a:bodyPr>
          <a:lstStyle>
            <a:lvl1pPr>
              <a:defRPr sz="3000">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4217828" y="436105"/>
            <a:ext cx="3814184" cy="5308536"/>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2">
            <a:extLst>
              <a:ext uri="{FF2B5EF4-FFF2-40B4-BE49-F238E27FC236}">
                <a16:creationId xmlns:a16="http://schemas.microsoft.com/office/drawing/2014/main" id="{38C6D6D2-5187-5271-139E-B580F38E349B}"/>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83D52FB8-BE38-3892-4C76-249A2A904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3155EEF-2E74-6BBF-AD6A-BF979CC9E5B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53693850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Content/image - Power Word ">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5031979"/>
            <a:ext cx="9478778" cy="3125787"/>
          </a:xfrm>
        </p:spPr>
        <p:txBody>
          <a:bodyPr anchor="t" anchorCtr="0">
            <a:noAutofit/>
          </a:bodyPr>
          <a:lstStyle>
            <a:lvl1pPr algn="l">
              <a:defRPr sz="20000" b="0" i="0">
                <a:solidFill>
                  <a:schemeClr val="accent2"/>
                </a:solidFill>
                <a:latin typeface="Outfit Light" pitchFamily="2" charset="0"/>
              </a:defRPr>
            </a:lvl1pPr>
          </a:lstStyle>
          <a:p>
            <a:r>
              <a:rPr lang="en-US"/>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dirty="0">
              <a:solidFill>
                <a:schemeClr val="bg1"/>
              </a:solidFill>
            </a:endParaRP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6" name="Picture Placeholder 4">
            <a:extLst>
              <a:ext uri="{FF2B5EF4-FFF2-40B4-BE49-F238E27FC236}">
                <a16:creationId xmlns:a16="http://schemas.microsoft.com/office/drawing/2014/main" id="{C851EF96-4DAA-EDF0-DAED-FE2994C21D9E}"/>
              </a:ext>
            </a:extLst>
          </p:cNvPr>
          <p:cNvSpPr>
            <a:spLocks noGrp="1"/>
          </p:cNvSpPr>
          <p:nvPr>
            <p:ph type="pic" sz="quarter" idx="10"/>
          </p:nvPr>
        </p:nvSpPr>
        <p:spPr>
          <a:xfrm>
            <a:off x="0" y="2346325"/>
            <a:ext cx="5670550" cy="3165475"/>
          </a:xfrm>
        </p:spPr>
        <p:txBody>
          <a:bodyPr/>
          <a:lstStyle/>
          <a:p>
            <a:endParaRPr lang="en-US" dirty="0"/>
          </a:p>
        </p:txBody>
      </p:sp>
      <p:sp>
        <p:nvSpPr>
          <p:cNvPr id="18" name="Content Placeholder 2">
            <a:extLst>
              <a:ext uri="{FF2B5EF4-FFF2-40B4-BE49-F238E27FC236}">
                <a16:creationId xmlns:a16="http://schemas.microsoft.com/office/drawing/2014/main" id="{5B47BB93-F99A-7109-8396-BB6AC4EC1AD1}"/>
              </a:ext>
            </a:extLst>
          </p:cNvPr>
          <p:cNvSpPr>
            <a:spLocks noGrp="1"/>
          </p:cNvSpPr>
          <p:nvPr>
            <p:ph idx="1"/>
          </p:nvPr>
        </p:nvSpPr>
        <p:spPr>
          <a:xfrm>
            <a:off x="5883515" y="2346325"/>
            <a:ext cx="5397629" cy="3178175"/>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2">
            <a:extLst>
              <a:ext uri="{FF2B5EF4-FFF2-40B4-BE49-F238E27FC236}">
                <a16:creationId xmlns:a16="http://schemas.microsoft.com/office/drawing/2014/main" id="{ED5414B8-AF52-83E1-7CDB-47BDE5877B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2C92FFAD-E8D6-7BAD-44AA-3FCC1191272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7333732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Image - Bullets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E7F10388-2644-4BA8-473A-44E06DFCABC1}"/>
              </a:ext>
            </a:extLst>
          </p:cNvPr>
          <p:cNvSpPr>
            <a:spLocks noGrp="1"/>
          </p:cNvSpPr>
          <p:nvPr>
            <p:ph idx="1"/>
          </p:nvPr>
        </p:nvSpPr>
        <p:spPr>
          <a:xfrm>
            <a:off x="5883515" y="2346325"/>
            <a:ext cx="5397629" cy="414655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lide Number Placeholder 5">
            <a:extLst>
              <a:ext uri="{FF2B5EF4-FFF2-40B4-BE49-F238E27FC236}">
                <a16:creationId xmlns:a16="http://schemas.microsoft.com/office/drawing/2014/main" id="{98C049C0-7552-0F48-9188-024C24F2A9E3}"/>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dirty="0">
              <a:solidFill>
                <a:schemeClr val="bg1"/>
              </a:solidFill>
            </a:endParaRPr>
          </a:p>
        </p:txBody>
      </p:sp>
      <p:sp>
        <p:nvSpPr>
          <p:cNvPr id="19" name="Picture Placeholder 4">
            <a:extLst>
              <a:ext uri="{FF2B5EF4-FFF2-40B4-BE49-F238E27FC236}">
                <a16:creationId xmlns:a16="http://schemas.microsoft.com/office/drawing/2014/main" id="{DB21F27A-8A19-6AD5-0134-4D11D1CB3185}"/>
              </a:ext>
            </a:extLst>
          </p:cNvPr>
          <p:cNvSpPr>
            <a:spLocks noGrp="1"/>
          </p:cNvSpPr>
          <p:nvPr>
            <p:ph type="pic" sz="quarter" idx="10"/>
          </p:nvPr>
        </p:nvSpPr>
        <p:spPr>
          <a:xfrm>
            <a:off x="0" y="2346325"/>
            <a:ext cx="5670550" cy="4511675"/>
          </a:xfrm>
          <a:solidFill>
            <a:schemeClr val="accent4"/>
          </a:solidFill>
        </p:spPr>
        <p:txBody>
          <a:bodyPr/>
          <a:lstStyle/>
          <a:p>
            <a:endParaRPr lang="en-US" dirty="0"/>
          </a:p>
        </p:txBody>
      </p:sp>
      <p:sp>
        <p:nvSpPr>
          <p:cNvPr id="16" name="Content Placeholder 2">
            <a:extLst>
              <a:ext uri="{FF2B5EF4-FFF2-40B4-BE49-F238E27FC236}">
                <a16:creationId xmlns:a16="http://schemas.microsoft.com/office/drawing/2014/main" id="{36EA7EA7-BF43-E670-B282-9BFD78936CE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2" name="Slide Number Placeholder 5">
            <a:extLst>
              <a:ext uri="{FF2B5EF4-FFF2-40B4-BE49-F238E27FC236}">
                <a16:creationId xmlns:a16="http://schemas.microsoft.com/office/drawing/2014/main" id="{9D007173-AFB4-9AD5-B2A4-A1719ED8BE6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93132572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1_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4030256" y="2416372"/>
            <a:ext cx="6793688" cy="1624005"/>
          </a:xfrm>
        </p:spPr>
        <p:txBody>
          <a:bodyPr anchor="t" anchorCtr="0">
            <a:noAutofit/>
          </a:bodyPr>
          <a:lstStyle>
            <a:lvl1pPr algn="l">
              <a:lnSpc>
                <a:spcPct val="60000"/>
              </a:lnSpc>
              <a:defRPr sz="13000" b="1" i="0">
                <a:solidFill>
                  <a:schemeClr val="bg1"/>
                </a:solidFill>
                <a:latin typeface="Outfit SemiBold" pitchFamily="2" charset="0"/>
              </a:defRPr>
            </a:lvl1pPr>
          </a:lstStyle>
          <a:p>
            <a:r>
              <a:rPr lang="en-US"/>
              <a:t>Thank        </a:t>
            </a:r>
          </a:p>
        </p:txBody>
      </p:sp>
      <p:pic>
        <p:nvPicPr>
          <p:cNvPr id="9" name="Picture 8">
            <a:extLst>
              <a:ext uri="{FF2B5EF4-FFF2-40B4-BE49-F238E27FC236}">
                <a16:creationId xmlns:a16="http://schemas.microsoft.com/office/drawing/2014/main" id="{53480EDC-732B-3B90-A0BD-9F3FB34BDA3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967800" y="2203480"/>
            <a:ext cx="1921953" cy="1921953"/>
          </a:xfrm>
          <a:prstGeom prst="rect">
            <a:avLst/>
          </a:prstGeom>
        </p:spPr>
      </p:pic>
      <p:sp>
        <p:nvSpPr>
          <p:cNvPr id="10" name="Content Placeholder 2">
            <a:extLst>
              <a:ext uri="{FF2B5EF4-FFF2-40B4-BE49-F238E27FC236}">
                <a16:creationId xmlns:a16="http://schemas.microsoft.com/office/drawing/2014/main" id="{35F8EBD3-094C-1237-3D91-07BF2B96448C}"/>
              </a:ext>
            </a:extLst>
          </p:cNvPr>
          <p:cNvSpPr>
            <a:spLocks noGrp="1"/>
          </p:cNvSpPr>
          <p:nvPr>
            <p:ph idx="1" hasCustomPrompt="1"/>
          </p:nvPr>
        </p:nvSpPr>
        <p:spPr>
          <a:xfrm>
            <a:off x="1967801" y="4830040"/>
            <a:ext cx="3624926" cy="1273048"/>
          </a:xfrm>
        </p:spPr>
        <p:txBody>
          <a:bodyPr tIns="0" numCol="1" spcCol="0">
            <a:noAutofit/>
          </a:bodyPr>
          <a:lstStyle>
            <a:lvl1pPr>
              <a:spcBef>
                <a:spcPts val="300"/>
              </a:spcBef>
              <a:spcAft>
                <a:spcPts val="300"/>
              </a:spcAft>
              <a:defRPr>
                <a:solidFill>
                  <a:schemeClr val="accent4"/>
                </a:solidFill>
              </a:defRPr>
            </a:lvl1pPr>
            <a:lvl2pPr>
              <a:spcBef>
                <a:spcPts val="300"/>
              </a:spcBef>
              <a:spcAft>
                <a:spcPts val="300"/>
              </a:spcAft>
              <a:defRPr>
                <a:solidFill>
                  <a:schemeClr val="accent4"/>
                </a:solidFill>
              </a:defRPr>
            </a:lvl2pPr>
            <a:lvl3pPr>
              <a:spcBef>
                <a:spcPts val="300"/>
              </a:spcBef>
              <a:spcAft>
                <a:spcPts val="300"/>
              </a:spcAft>
              <a:defRPr>
                <a:solidFill>
                  <a:schemeClr val="accent4"/>
                </a:solidFill>
              </a:defRPr>
            </a:lvl3pPr>
            <a:lvl4pPr>
              <a:spcBef>
                <a:spcPts val="300"/>
              </a:spcBef>
              <a:spcAft>
                <a:spcPts val="300"/>
              </a:spcAft>
              <a:defRPr>
                <a:solidFill>
                  <a:schemeClr val="accent4"/>
                </a:solidFill>
              </a:defRPr>
            </a:lvl4pPr>
            <a:lvl5pPr>
              <a:spcBef>
                <a:spcPts val="300"/>
              </a:spcBef>
              <a:spcAft>
                <a:spcPts val="300"/>
              </a:spcAft>
              <a:defRPr>
                <a:solidFill>
                  <a:schemeClr val="accent4"/>
                </a:solidFill>
              </a:defRPr>
            </a:lvl5pPr>
          </a:lstStyle>
          <a:p>
            <a:pPr lvl="0"/>
            <a:r>
              <a:rPr lang="en-US"/>
              <a:t>Contact Name</a:t>
            </a:r>
          </a:p>
          <a:p>
            <a:pPr lvl="0"/>
            <a:r>
              <a:rPr lang="en-US"/>
              <a:t>Email</a:t>
            </a:r>
          </a:p>
          <a:p>
            <a:pPr lvl="0"/>
            <a:r>
              <a:rPr lang="en-US"/>
              <a:t>Phone</a:t>
            </a:r>
          </a:p>
        </p:txBody>
      </p:sp>
      <p:sp>
        <p:nvSpPr>
          <p:cNvPr id="4" name="Slide Number Placeholder 5">
            <a:extLst>
              <a:ext uri="{FF2B5EF4-FFF2-40B4-BE49-F238E27FC236}">
                <a16:creationId xmlns:a16="http://schemas.microsoft.com/office/drawing/2014/main" id="{165412F6-6CFA-B25B-605C-0D1408B6D376}"/>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
        <p:nvSpPr>
          <p:cNvPr id="5" name="TextBox 4">
            <a:extLst>
              <a:ext uri="{FF2B5EF4-FFF2-40B4-BE49-F238E27FC236}">
                <a16:creationId xmlns:a16="http://schemas.microsoft.com/office/drawing/2014/main" id="{AF6EEB09-6D28-0349-00D3-ABC8EB2B59E2}"/>
              </a:ext>
            </a:extLst>
          </p:cNvPr>
          <p:cNvSpPr txBox="1"/>
          <p:nvPr userDrawn="1"/>
        </p:nvSpPr>
        <p:spPr>
          <a:xfrm>
            <a:off x="7408731" y="2896862"/>
            <a:ext cx="6094476" cy="2092881"/>
          </a:xfrm>
          <a:prstGeom prst="rect">
            <a:avLst/>
          </a:prstGeom>
          <a:noFill/>
        </p:spPr>
        <p:txBody>
          <a:bodyPr wrap="square">
            <a:spAutoFit/>
          </a:bodyPr>
          <a:lstStyle/>
          <a:p>
            <a:r>
              <a:rPr lang="en-US" sz="13000" i="1" dirty="0">
                <a:solidFill>
                  <a:schemeClr val="accent2"/>
                </a:solidFill>
                <a:latin typeface="DM Serif Display" pitchFamily="2" charset="0"/>
              </a:rPr>
              <a:t>you</a:t>
            </a:r>
          </a:p>
        </p:txBody>
      </p:sp>
      <p:pic>
        <p:nvPicPr>
          <p:cNvPr id="7" name="Picture 6">
            <a:extLst>
              <a:ext uri="{FF2B5EF4-FFF2-40B4-BE49-F238E27FC236}">
                <a16:creationId xmlns:a16="http://schemas.microsoft.com/office/drawing/2014/main" id="{15557FE9-F7F0-F7C7-38FF-831E9C3408D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2431274" y="1218128"/>
            <a:ext cx="2981692" cy="920896"/>
          </a:xfrm>
          <a:prstGeom prst="rect">
            <a:avLst/>
          </a:prstGeom>
        </p:spPr>
      </p:pic>
    </p:spTree>
    <p:extLst>
      <p:ext uri="{BB962C8B-B14F-4D97-AF65-F5344CB8AC3E}">
        <p14:creationId xmlns:p14="http://schemas.microsoft.com/office/powerpoint/2010/main" val="422256895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599" y="640080"/>
            <a:ext cx="10972800" cy="713741"/>
          </a:xfrm>
        </p:spPr>
        <p:txBody>
          <a:bodyPr/>
          <a:lstStyle>
            <a:lvl1pPr>
              <a:defRPr sz="3600">
                <a:solidFill>
                  <a:schemeClr val="accent1"/>
                </a:solidFill>
              </a:defRPr>
            </a:lvl1pPr>
          </a:lstStyle>
          <a:p>
            <a:r>
              <a:rPr lang="en-US"/>
              <a:t>Title Only Slide</a:t>
            </a:r>
          </a:p>
        </p:txBody>
      </p:sp>
      <p:sp>
        <p:nvSpPr>
          <p:cNvPr id="20" name="Date Placeholder 3"/>
          <p:cNvSpPr txBox="1">
            <a:spLocks/>
          </p:cNvSpPr>
          <p:nvPr/>
        </p:nvSpPr>
        <p:spPr>
          <a:xfrm>
            <a:off x="1378109" y="6516292"/>
            <a:ext cx="4347504" cy="182563"/>
          </a:xfrm>
          <a:prstGeom prst="rect">
            <a:avLst/>
          </a:prstGeom>
          <a:ln>
            <a:noFill/>
          </a:ln>
        </p:spPr>
        <p:txBody>
          <a:bodyPr vert="horz" lIns="0" tIns="0" rIns="0" bIns="0" rtlCol="0" anchor="b" anchorCtr="0"/>
          <a:lstStyle>
            <a:defPPr>
              <a:defRPr lang="en-US"/>
            </a:defPPr>
            <a:lvl1pPr marL="0" algn="l" defTabSz="457200" rtl="0" eaLnBrk="1" latinLnBrk="0" hangingPunct="1">
              <a:defRPr sz="10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800" dirty="0">
                <a:solidFill>
                  <a:srgbClr val="768591"/>
                </a:solidFill>
              </a:rPr>
              <a:t>ICF proprietary and confidential. Do not copy, distribute, or disclose.</a:t>
            </a:r>
          </a:p>
        </p:txBody>
      </p:sp>
      <p:sp>
        <p:nvSpPr>
          <p:cNvPr id="25" name="Date Placeholder 3"/>
          <p:cNvSpPr txBox="1">
            <a:spLocks/>
          </p:cNvSpPr>
          <p:nvPr userDrawn="1"/>
        </p:nvSpPr>
        <p:spPr>
          <a:xfrm>
            <a:off x="1378109" y="6516292"/>
            <a:ext cx="4347504" cy="182563"/>
          </a:xfrm>
          <a:prstGeom prst="rect">
            <a:avLst/>
          </a:prstGeom>
          <a:ln>
            <a:noFill/>
          </a:ln>
        </p:spPr>
        <p:txBody>
          <a:bodyPr vert="horz" lIns="0" tIns="0" rIns="0" bIns="0" rtlCol="0" anchor="b" anchorCtr="0"/>
          <a:lstStyle>
            <a:defPPr>
              <a:defRPr lang="en-US"/>
            </a:defPPr>
            <a:lvl1pPr marL="0" algn="l" defTabSz="457200" rtl="0" eaLnBrk="1" latinLnBrk="0" hangingPunct="1">
              <a:defRPr sz="10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800" dirty="0">
                <a:solidFill>
                  <a:srgbClr val="768591"/>
                </a:solidFill>
              </a:rPr>
              <a:t>ICF proprietary and confidential. Do not copy, distribute, or disclose.</a:t>
            </a:r>
          </a:p>
        </p:txBody>
      </p:sp>
      <p:pic>
        <p:nvPicPr>
          <p:cNvPr id="19" name="Picture 1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13454" y="6213757"/>
            <a:ext cx="572774" cy="462993"/>
          </a:xfrm>
          <a:prstGeom prst="rect">
            <a:avLst/>
          </a:prstGeom>
        </p:spPr>
      </p:pic>
      <p:sp>
        <p:nvSpPr>
          <p:cNvPr id="71" name="Slide Number Placeholder 3"/>
          <p:cNvSpPr>
            <a:spLocks noGrp="1"/>
          </p:cNvSpPr>
          <p:nvPr>
            <p:ph type="sldNum" sz="quarter" idx="11"/>
          </p:nvPr>
        </p:nvSpPr>
        <p:spPr>
          <a:xfrm>
            <a:off x="11107050" y="6337893"/>
            <a:ext cx="475349" cy="365125"/>
          </a:xfrm>
        </p:spPr>
        <p:txBody>
          <a:bodyPr/>
          <a:lstStyle/>
          <a:p>
            <a:fld id="{1DB5379B-6F0A-3548-AC69-0D2DB46577D4}" type="slidenum">
              <a:rPr lang="en-US" smtClean="0"/>
              <a:pPr/>
              <a:t>‹#›</a:t>
            </a:fld>
            <a:endParaRPr lang="en-US" dirty="0"/>
          </a:p>
        </p:txBody>
      </p:sp>
      <p:sp>
        <p:nvSpPr>
          <p:cNvPr id="72" name="Date Placeholder 3"/>
          <p:cNvSpPr>
            <a:spLocks noGrp="1"/>
          </p:cNvSpPr>
          <p:nvPr>
            <p:ph type="dt" sz="half" idx="10"/>
          </p:nvPr>
        </p:nvSpPr>
        <p:spPr>
          <a:xfrm>
            <a:off x="9781432" y="6337894"/>
            <a:ext cx="1272169" cy="365124"/>
          </a:xfrm>
        </p:spPr>
        <p:txBody>
          <a:bodyPr/>
          <a:lstStyle/>
          <a:p>
            <a:endParaRPr lang="en-US" dirty="0"/>
          </a:p>
        </p:txBody>
      </p:sp>
      <p:sp>
        <p:nvSpPr>
          <p:cNvPr id="73" name="Slide Number Placeholder 5"/>
          <p:cNvSpPr txBox="1">
            <a:spLocks/>
          </p:cNvSpPr>
          <p:nvPr userDrawn="1"/>
        </p:nvSpPr>
        <p:spPr>
          <a:xfrm>
            <a:off x="11107050" y="6337893"/>
            <a:ext cx="475349" cy="365125"/>
          </a:xfrm>
          <a:prstGeom prst="rect">
            <a:avLst/>
          </a:prstGeom>
          <a:ln>
            <a:noFill/>
          </a:ln>
        </p:spPr>
        <p:txBody>
          <a:bodyPr vert="horz" lIns="0" tIns="0" rIns="0" bIns="0" rtlCol="0" anchor="b" anchorCtr="0"/>
          <a:lstStyle>
            <a:defPPr>
              <a:defRPr lang="en-US"/>
            </a:defPPr>
            <a:lvl1pPr marL="0" algn="r" defTabSz="457200" rtl="0" eaLnBrk="1" latinLnBrk="0" hangingPunct="1">
              <a:defRPr sz="1000" kern="1200">
                <a:solidFill>
                  <a:srgbClr val="76859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1DB5379B-6F0A-3548-AC69-0D2DB46577D4}" type="slidenum">
              <a:rPr lang="en-US" smtClean="0"/>
              <a:pPr/>
              <a:t>‹#›</a:t>
            </a:fld>
            <a:endParaRPr lang="en-US" dirty="0"/>
          </a:p>
        </p:txBody>
      </p:sp>
    </p:spTree>
    <p:extLst>
      <p:ext uri="{BB962C8B-B14F-4D97-AF65-F5344CB8AC3E}">
        <p14:creationId xmlns:p14="http://schemas.microsoft.com/office/powerpoint/2010/main" val="33303153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614710"/>
            <a:ext cx="11582400" cy="428387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dirty="0"/>
          </a:p>
        </p:txBody>
      </p:sp>
      <p:sp>
        <p:nvSpPr>
          <p:cNvPr id="5" name="Text Placeholder 4">
            <a:extLst>
              <a:ext uri="{FF2B5EF4-FFF2-40B4-BE49-F238E27FC236}">
                <a16:creationId xmlns:a16="http://schemas.microsoft.com/office/drawing/2014/main" id="{FC5C58E0-C61C-42D7-9BD6-F392998DAD5B}"/>
              </a:ext>
            </a:extLst>
          </p:cNvPr>
          <p:cNvSpPr>
            <a:spLocks noGrp="1"/>
          </p:cNvSpPr>
          <p:nvPr>
            <p:ph type="body" sz="quarter" idx="12"/>
          </p:nvPr>
        </p:nvSpPr>
        <p:spPr>
          <a:xfrm>
            <a:off x="304800" y="1178883"/>
            <a:ext cx="11582400" cy="353943"/>
          </a:xfrm>
        </p:spPr>
        <p:txBody>
          <a:bodyPr tIns="45720" anchor="ctr" anchorCtr="0">
            <a:noAutofit/>
          </a:bodyPr>
          <a:lstStyle>
            <a:lvl1pPr marL="0" indent="0">
              <a:lnSpc>
                <a:spcPct val="100000"/>
              </a:lnSpc>
              <a:spcBef>
                <a:spcPts val="0"/>
              </a:spcBef>
              <a:buNone/>
              <a:defRPr sz="2133" b="0">
                <a:solidFill>
                  <a:schemeClr val="tx2"/>
                </a:solidFill>
              </a:defRPr>
            </a:lvl1pPr>
          </a:lstStyle>
          <a:p>
            <a:pPr lvl="0"/>
            <a:r>
              <a:rPr lang="en-US"/>
              <a:t>Edit Master text styles</a:t>
            </a:r>
          </a:p>
        </p:txBody>
      </p:sp>
      <p:sp>
        <p:nvSpPr>
          <p:cNvPr id="2" name="Title 1">
            <a:extLst>
              <a:ext uri="{FF2B5EF4-FFF2-40B4-BE49-F238E27FC236}">
                <a16:creationId xmlns:a16="http://schemas.microsoft.com/office/drawing/2014/main" id="{81ED21D6-68F8-4CCC-BF75-14CAEFA700B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613921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_Picture Left Content Blue">
    <p:bg>
      <p:bgPr>
        <a:solidFill>
          <a:schemeClr val="accent4"/>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0885803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7864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52802540-9D17-2CC9-FBE9-CFED3230EE4F}"/>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05356E6B-0EA2-F6E9-AF30-A3A66A25F2BD}"/>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6052736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steel">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1"/>
                </a:solidFill>
                <a:latin typeface="Outfit Light" pitchFamily="2" charset="0"/>
              </a:defRPr>
            </a:lvl1pPr>
          </a:lstStyle>
          <a:p>
            <a:r>
              <a:rPr lang="en-US" dirty="0"/>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BB43FACA-FBC2-0633-CE89-84238C1DAAC3}"/>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F33B0035-E6A3-AD30-2EF3-23D401CF2E9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07810824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6813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327112"/>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45634395-AFB9-1964-945B-EAB79638442D}"/>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6F8408E-8DC5-BC4F-218E-F4A49E63081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1057614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0" cy="2452522"/>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bg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0" name="Content Placeholder 2">
            <a:extLst>
              <a:ext uri="{FF2B5EF4-FFF2-40B4-BE49-F238E27FC236}">
                <a16:creationId xmlns:a16="http://schemas.microsoft.com/office/drawing/2014/main" id="{E29E37D8-5073-8420-E497-7D71636ABDB7}"/>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3" name="Slide Number Placeholder 5">
            <a:extLst>
              <a:ext uri="{FF2B5EF4-FFF2-40B4-BE49-F238E27FC236}">
                <a16:creationId xmlns:a16="http://schemas.microsoft.com/office/drawing/2014/main" id="{AF93878B-70D6-3441-AFD9-B2506613940C}"/>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14431031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sz="2000">
                <a:solidFill>
                  <a:schemeClr val="accent1"/>
                </a:solidFill>
              </a:defRPr>
            </a:lvl1pPr>
            <a:lvl2pPr>
              <a:spcBef>
                <a:spcPts val="300"/>
              </a:spcBef>
              <a:spcAft>
                <a:spcPts val="300"/>
              </a:spcAft>
              <a:defRPr sz="1800">
                <a:solidFill>
                  <a:schemeClr val="accent1"/>
                </a:solidFill>
              </a:defRPr>
            </a:lvl2pPr>
            <a:lvl3pPr>
              <a:spcBef>
                <a:spcPts val="300"/>
              </a:spcBef>
              <a:spcAft>
                <a:spcPts val="300"/>
              </a:spcAft>
              <a:defRPr sz="1600">
                <a:solidFill>
                  <a:schemeClr val="accent1"/>
                </a:solidFill>
              </a:defRPr>
            </a:lvl3pPr>
            <a:lvl4pPr>
              <a:spcBef>
                <a:spcPts val="300"/>
              </a:spcBef>
              <a:spcAft>
                <a:spcPts val="300"/>
              </a:spcAft>
              <a:defRPr sz="1400">
                <a:solidFill>
                  <a:schemeClr val="accent1"/>
                </a:solidFill>
              </a:defRPr>
            </a:lvl4pPr>
            <a:lvl5pPr>
              <a:spcBef>
                <a:spcPts val="300"/>
              </a:spcBef>
              <a:spcAft>
                <a:spcPts val="300"/>
              </a:spcAft>
              <a:defRPr sz="1400">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Freeform: Shape 18">
            <a:extLst>
              <a:ext uri="{FF2B5EF4-FFF2-40B4-BE49-F238E27FC236}">
                <a16:creationId xmlns:a16="http://schemas.microsoft.com/office/drawing/2014/main" id="{6B61184C-B93E-ECFD-8108-B0FDA2FECBC8}"/>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7" name="Content Placeholder 2">
            <a:extLst>
              <a:ext uri="{FF2B5EF4-FFF2-40B4-BE49-F238E27FC236}">
                <a16:creationId xmlns:a16="http://schemas.microsoft.com/office/drawing/2014/main" id="{087513A7-C127-FBA9-2411-6DACB506A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9B555C45-BF68-6D27-B96D-DE13828713FA}"/>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2147411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platinum">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7A1A1523-308A-20BA-325B-DCC6C201399A}"/>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1" name="Content Placeholder 2">
            <a:extLst>
              <a:ext uri="{FF2B5EF4-FFF2-40B4-BE49-F238E27FC236}">
                <a16:creationId xmlns:a16="http://schemas.microsoft.com/office/drawing/2014/main" id="{7E98F8E5-8778-FB43-3984-0633BD1FC678}"/>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6692FD45-83AD-586A-3C9B-63B66CF6209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692225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de Title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8402" y="252345"/>
            <a:ext cx="2590800" cy="1609859"/>
          </a:xfrm>
        </p:spPr>
        <p:txBody>
          <a:bodyPr anchor="ctr" anchorCtr="0">
            <a:normAutofit/>
          </a:bodyPr>
          <a:lstStyle>
            <a:lvl1pPr>
              <a:defRPr sz="3000">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4217828" y="436105"/>
            <a:ext cx="3814184" cy="5308536"/>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2">
            <a:extLst>
              <a:ext uri="{FF2B5EF4-FFF2-40B4-BE49-F238E27FC236}">
                <a16:creationId xmlns:a16="http://schemas.microsoft.com/office/drawing/2014/main" id="{38C6D6D2-5187-5271-139E-B580F38E349B}"/>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83D52FB8-BE38-3892-4C76-249A2A904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3155EEF-2E74-6BBF-AD6A-BF979CC9E5B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2034925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ent/image - Power Word ">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5031979"/>
            <a:ext cx="9478778" cy="3125787"/>
          </a:xfrm>
        </p:spPr>
        <p:txBody>
          <a:bodyPr anchor="t" anchorCtr="0">
            <a:noAutofit/>
          </a:bodyPr>
          <a:lstStyle>
            <a:lvl1pPr algn="l">
              <a:defRPr sz="20000" b="0" i="0">
                <a:solidFill>
                  <a:schemeClr val="accent2"/>
                </a:solidFill>
                <a:latin typeface="Outfit Light" pitchFamily="2" charset="0"/>
              </a:defRPr>
            </a:lvl1pPr>
          </a:lstStyle>
          <a:p>
            <a:r>
              <a:rPr lang="en-US"/>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6" name="Picture Placeholder 4">
            <a:extLst>
              <a:ext uri="{FF2B5EF4-FFF2-40B4-BE49-F238E27FC236}">
                <a16:creationId xmlns:a16="http://schemas.microsoft.com/office/drawing/2014/main" id="{C851EF96-4DAA-EDF0-DAED-FE2994C21D9E}"/>
              </a:ext>
            </a:extLst>
          </p:cNvPr>
          <p:cNvSpPr>
            <a:spLocks noGrp="1"/>
          </p:cNvSpPr>
          <p:nvPr>
            <p:ph type="pic" sz="quarter" idx="10"/>
          </p:nvPr>
        </p:nvSpPr>
        <p:spPr>
          <a:xfrm>
            <a:off x="0" y="2346325"/>
            <a:ext cx="5670550" cy="3165475"/>
          </a:xfrm>
        </p:spPr>
        <p:txBody>
          <a:bodyPr/>
          <a:lstStyle/>
          <a:p>
            <a:endParaRPr lang="en-US"/>
          </a:p>
        </p:txBody>
      </p:sp>
      <p:sp>
        <p:nvSpPr>
          <p:cNvPr id="18" name="Content Placeholder 2">
            <a:extLst>
              <a:ext uri="{FF2B5EF4-FFF2-40B4-BE49-F238E27FC236}">
                <a16:creationId xmlns:a16="http://schemas.microsoft.com/office/drawing/2014/main" id="{5B47BB93-F99A-7109-8396-BB6AC4EC1AD1}"/>
              </a:ext>
            </a:extLst>
          </p:cNvPr>
          <p:cNvSpPr>
            <a:spLocks noGrp="1"/>
          </p:cNvSpPr>
          <p:nvPr>
            <p:ph idx="1"/>
          </p:nvPr>
        </p:nvSpPr>
        <p:spPr>
          <a:xfrm>
            <a:off x="5883515" y="2346325"/>
            <a:ext cx="5397629" cy="3178175"/>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2">
            <a:extLst>
              <a:ext uri="{FF2B5EF4-FFF2-40B4-BE49-F238E27FC236}">
                <a16:creationId xmlns:a16="http://schemas.microsoft.com/office/drawing/2014/main" id="{ED5414B8-AF52-83E1-7CDB-47BDE5877B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2C92FFAD-E8D6-7BAD-44AA-3FCC1191272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677523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13992"/>
            <a:ext cx="5969000" cy="1948070"/>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Content Placeholder 2">
            <a:extLst>
              <a:ext uri="{FF2B5EF4-FFF2-40B4-BE49-F238E27FC236}">
                <a16:creationId xmlns:a16="http://schemas.microsoft.com/office/drawing/2014/main" id="{A51277D9-2ACD-423C-7F93-BB9DAF2C87B0}"/>
              </a:ext>
            </a:extLst>
          </p:cNvPr>
          <p:cNvSpPr>
            <a:spLocks noGrp="1"/>
          </p:cNvSpPr>
          <p:nvPr>
            <p:ph idx="12" hasCustomPrompt="1"/>
          </p:nvPr>
        </p:nvSpPr>
        <p:spPr>
          <a:xfrm>
            <a:off x="8891081" y="6445023"/>
            <a:ext cx="3095640" cy="278735"/>
          </a:xfrm>
        </p:spPr>
        <p:txBody>
          <a:bodyPr numCol="1" spcCol="0">
            <a:noAutofit/>
          </a:bodyPr>
          <a:lstStyle>
            <a:lvl1pPr algn="r">
              <a:spcBef>
                <a:spcPts val="300"/>
              </a:spcBef>
              <a:spcAft>
                <a:spcPts val="300"/>
              </a:spcAft>
              <a:defRPr sz="1000" i="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sp>
        <p:nvSpPr>
          <p:cNvPr id="4" name="Subtitle 2">
            <a:extLst>
              <a:ext uri="{FF2B5EF4-FFF2-40B4-BE49-F238E27FC236}">
                <a16:creationId xmlns:a16="http://schemas.microsoft.com/office/drawing/2014/main" id="{D32A9164-F04F-DDA7-649A-DE500A79FE37}"/>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7" name="Picture 6">
            <a:extLst>
              <a:ext uri="{FF2B5EF4-FFF2-40B4-BE49-F238E27FC236}">
                <a16:creationId xmlns:a16="http://schemas.microsoft.com/office/drawing/2014/main" id="{36CF2B6B-3475-1BC0-2928-40C8F4B6747D}"/>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3" cy="920896"/>
          </a:xfrm>
          <a:prstGeom prst="rect">
            <a:avLst/>
          </a:prstGeom>
        </p:spPr>
      </p:pic>
    </p:spTree>
    <p:extLst>
      <p:ext uri="{BB962C8B-B14F-4D97-AF65-F5344CB8AC3E}">
        <p14:creationId xmlns:p14="http://schemas.microsoft.com/office/powerpoint/2010/main" val="392240103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Image - Bullets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E7F10388-2644-4BA8-473A-44E06DFCABC1}"/>
              </a:ext>
            </a:extLst>
          </p:cNvPr>
          <p:cNvSpPr>
            <a:spLocks noGrp="1"/>
          </p:cNvSpPr>
          <p:nvPr>
            <p:ph idx="1"/>
          </p:nvPr>
        </p:nvSpPr>
        <p:spPr>
          <a:xfrm>
            <a:off x="5883515" y="2346325"/>
            <a:ext cx="5397629" cy="414655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lide Number Placeholder 5">
            <a:extLst>
              <a:ext uri="{FF2B5EF4-FFF2-40B4-BE49-F238E27FC236}">
                <a16:creationId xmlns:a16="http://schemas.microsoft.com/office/drawing/2014/main" id="{98C049C0-7552-0F48-9188-024C24F2A9E3}"/>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9" name="Picture Placeholder 4">
            <a:extLst>
              <a:ext uri="{FF2B5EF4-FFF2-40B4-BE49-F238E27FC236}">
                <a16:creationId xmlns:a16="http://schemas.microsoft.com/office/drawing/2014/main" id="{DB21F27A-8A19-6AD5-0134-4D11D1CB3185}"/>
              </a:ext>
            </a:extLst>
          </p:cNvPr>
          <p:cNvSpPr>
            <a:spLocks noGrp="1"/>
          </p:cNvSpPr>
          <p:nvPr>
            <p:ph type="pic" sz="quarter" idx="10"/>
          </p:nvPr>
        </p:nvSpPr>
        <p:spPr>
          <a:xfrm>
            <a:off x="0" y="2346325"/>
            <a:ext cx="5670550" cy="4511675"/>
          </a:xfrm>
          <a:solidFill>
            <a:schemeClr val="accent4"/>
          </a:solidFill>
        </p:spPr>
        <p:txBody>
          <a:bodyPr/>
          <a:lstStyle/>
          <a:p>
            <a:endParaRPr lang="en-US" dirty="0"/>
          </a:p>
        </p:txBody>
      </p:sp>
      <p:sp>
        <p:nvSpPr>
          <p:cNvPr id="16" name="Content Placeholder 2">
            <a:extLst>
              <a:ext uri="{FF2B5EF4-FFF2-40B4-BE49-F238E27FC236}">
                <a16:creationId xmlns:a16="http://schemas.microsoft.com/office/drawing/2014/main" id="{36EA7EA7-BF43-E670-B282-9BFD78936CE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2" name="Slide Number Placeholder 5">
            <a:extLst>
              <a:ext uri="{FF2B5EF4-FFF2-40B4-BE49-F238E27FC236}">
                <a16:creationId xmlns:a16="http://schemas.microsoft.com/office/drawing/2014/main" id="{9D007173-AFB4-9AD5-B2A4-A1719ED8BE6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18709775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_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4030256" y="2416372"/>
            <a:ext cx="6793688" cy="1624005"/>
          </a:xfrm>
        </p:spPr>
        <p:txBody>
          <a:bodyPr anchor="t" anchorCtr="0">
            <a:noAutofit/>
          </a:bodyPr>
          <a:lstStyle>
            <a:lvl1pPr algn="l">
              <a:lnSpc>
                <a:spcPct val="60000"/>
              </a:lnSpc>
              <a:defRPr sz="13000" b="1" i="0">
                <a:solidFill>
                  <a:schemeClr val="bg1"/>
                </a:solidFill>
                <a:latin typeface="Outfit SemiBold" pitchFamily="2" charset="0"/>
              </a:defRPr>
            </a:lvl1pPr>
          </a:lstStyle>
          <a:p>
            <a:r>
              <a:rPr lang="en-US" dirty="0"/>
              <a:t>Thank        </a:t>
            </a:r>
          </a:p>
        </p:txBody>
      </p:sp>
      <p:pic>
        <p:nvPicPr>
          <p:cNvPr id="9" name="Picture 8">
            <a:extLst>
              <a:ext uri="{FF2B5EF4-FFF2-40B4-BE49-F238E27FC236}">
                <a16:creationId xmlns:a16="http://schemas.microsoft.com/office/drawing/2014/main" id="{53480EDC-732B-3B90-A0BD-9F3FB34BDA3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967800" y="2203480"/>
            <a:ext cx="1921953" cy="1921953"/>
          </a:xfrm>
          <a:prstGeom prst="rect">
            <a:avLst/>
          </a:prstGeom>
        </p:spPr>
      </p:pic>
      <p:sp>
        <p:nvSpPr>
          <p:cNvPr id="10" name="Content Placeholder 2">
            <a:extLst>
              <a:ext uri="{FF2B5EF4-FFF2-40B4-BE49-F238E27FC236}">
                <a16:creationId xmlns:a16="http://schemas.microsoft.com/office/drawing/2014/main" id="{35F8EBD3-094C-1237-3D91-07BF2B96448C}"/>
              </a:ext>
            </a:extLst>
          </p:cNvPr>
          <p:cNvSpPr>
            <a:spLocks noGrp="1"/>
          </p:cNvSpPr>
          <p:nvPr>
            <p:ph idx="1" hasCustomPrompt="1"/>
          </p:nvPr>
        </p:nvSpPr>
        <p:spPr>
          <a:xfrm>
            <a:off x="1967801" y="4830040"/>
            <a:ext cx="3624926" cy="1273048"/>
          </a:xfrm>
        </p:spPr>
        <p:txBody>
          <a:bodyPr tIns="0" numCol="1" spcCol="0">
            <a:noAutofit/>
          </a:bodyPr>
          <a:lstStyle>
            <a:lvl1pPr>
              <a:spcBef>
                <a:spcPts val="300"/>
              </a:spcBef>
              <a:spcAft>
                <a:spcPts val="300"/>
              </a:spcAft>
              <a:defRPr>
                <a:solidFill>
                  <a:schemeClr val="accent4"/>
                </a:solidFill>
              </a:defRPr>
            </a:lvl1pPr>
            <a:lvl2pPr>
              <a:spcBef>
                <a:spcPts val="300"/>
              </a:spcBef>
              <a:spcAft>
                <a:spcPts val="300"/>
              </a:spcAft>
              <a:defRPr>
                <a:solidFill>
                  <a:schemeClr val="accent4"/>
                </a:solidFill>
              </a:defRPr>
            </a:lvl2pPr>
            <a:lvl3pPr>
              <a:spcBef>
                <a:spcPts val="300"/>
              </a:spcBef>
              <a:spcAft>
                <a:spcPts val="300"/>
              </a:spcAft>
              <a:defRPr>
                <a:solidFill>
                  <a:schemeClr val="accent4"/>
                </a:solidFill>
              </a:defRPr>
            </a:lvl3pPr>
            <a:lvl4pPr>
              <a:spcBef>
                <a:spcPts val="300"/>
              </a:spcBef>
              <a:spcAft>
                <a:spcPts val="300"/>
              </a:spcAft>
              <a:defRPr>
                <a:solidFill>
                  <a:schemeClr val="accent4"/>
                </a:solidFill>
              </a:defRPr>
            </a:lvl4pPr>
            <a:lvl5pPr>
              <a:spcBef>
                <a:spcPts val="300"/>
              </a:spcBef>
              <a:spcAft>
                <a:spcPts val="300"/>
              </a:spcAft>
              <a:defRPr>
                <a:solidFill>
                  <a:schemeClr val="accent4"/>
                </a:solidFill>
              </a:defRPr>
            </a:lvl5pPr>
          </a:lstStyle>
          <a:p>
            <a:pPr lvl="0"/>
            <a:r>
              <a:rPr lang="en-US"/>
              <a:t>Contact Name</a:t>
            </a:r>
          </a:p>
          <a:p>
            <a:pPr lvl="0"/>
            <a:r>
              <a:rPr lang="en-US"/>
              <a:t>Email</a:t>
            </a:r>
          </a:p>
          <a:p>
            <a:pPr lvl="0"/>
            <a:r>
              <a:rPr lang="en-US"/>
              <a:t>Phone</a:t>
            </a:r>
          </a:p>
        </p:txBody>
      </p:sp>
      <p:sp>
        <p:nvSpPr>
          <p:cNvPr id="4" name="Slide Number Placeholder 5">
            <a:extLst>
              <a:ext uri="{FF2B5EF4-FFF2-40B4-BE49-F238E27FC236}">
                <a16:creationId xmlns:a16="http://schemas.microsoft.com/office/drawing/2014/main" id="{165412F6-6CFA-B25B-605C-0D1408B6D376}"/>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
        <p:nvSpPr>
          <p:cNvPr id="5" name="TextBox 4">
            <a:extLst>
              <a:ext uri="{FF2B5EF4-FFF2-40B4-BE49-F238E27FC236}">
                <a16:creationId xmlns:a16="http://schemas.microsoft.com/office/drawing/2014/main" id="{AF6EEB09-6D28-0349-00D3-ABC8EB2B59E2}"/>
              </a:ext>
            </a:extLst>
          </p:cNvPr>
          <p:cNvSpPr txBox="1"/>
          <p:nvPr userDrawn="1"/>
        </p:nvSpPr>
        <p:spPr>
          <a:xfrm>
            <a:off x="7408731" y="2896862"/>
            <a:ext cx="6094476" cy="2092881"/>
          </a:xfrm>
          <a:prstGeom prst="rect">
            <a:avLst/>
          </a:prstGeom>
          <a:noFill/>
        </p:spPr>
        <p:txBody>
          <a:bodyPr wrap="square">
            <a:spAutoFit/>
          </a:bodyPr>
          <a:lstStyle/>
          <a:p>
            <a:r>
              <a:rPr lang="en-US" sz="13000" i="1" dirty="0">
                <a:solidFill>
                  <a:schemeClr val="accent2"/>
                </a:solidFill>
                <a:latin typeface="DM Serif Display" pitchFamily="2" charset="0"/>
              </a:rPr>
              <a:t>you</a:t>
            </a:r>
          </a:p>
        </p:txBody>
      </p:sp>
      <p:pic>
        <p:nvPicPr>
          <p:cNvPr id="7" name="Picture 6">
            <a:extLst>
              <a:ext uri="{FF2B5EF4-FFF2-40B4-BE49-F238E27FC236}">
                <a16:creationId xmlns:a16="http://schemas.microsoft.com/office/drawing/2014/main" id="{15557FE9-F7F0-F7C7-38FF-831E9C3408D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2431274" y="1218128"/>
            <a:ext cx="2981692" cy="920896"/>
          </a:xfrm>
          <a:prstGeom prst="rect">
            <a:avLst/>
          </a:prstGeom>
        </p:spPr>
      </p:pic>
    </p:spTree>
    <p:extLst>
      <p:ext uri="{BB962C8B-B14F-4D97-AF65-F5344CB8AC3E}">
        <p14:creationId xmlns:p14="http://schemas.microsoft.com/office/powerpoint/2010/main" val="31122077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itle Slide Dark">
    <p:spTree>
      <p:nvGrpSpPr>
        <p:cNvPr id="1" name=""/>
        <p:cNvGrpSpPr/>
        <p:nvPr/>
      </p:nvGrpSpPr>
      <p:grpSpPr>
        <a:xfrm>
          <a:off x="0" y="0"/>
          <a:ext cx="0" cy="0"/>
          <a:chOff x="0" y="0"/>
          <a:chExt cx="0" cy="0"/>
        </a:xfrm>
      </p:grpSpPr>
      <p:sp>
        <p:nvSpPr>
          <p:cNvPr id="173" name="Rectangle 172">
            <a:extLst>
              <a:ext uri="{FF2B5EF4-FFF2-40B4-BE49-F238E27FC236}">
                <a16:creationId xmlns:a16="http://schemas.microsoft.com/office/drawing/2014/main" id="{149C10AE-03C2-409C-ACA9-3CA98D74812B}"/>
              </a:ext>
            </a:extLst>
          </p:cNvPr>
          <p:cNvSpPr/>
          <p:nvPr userDrawn="1"/>
        </p:nvSpPr>
        <p:spPr>
          <a:xfrm>
            <a:off x="0" y="2"/>
            <a:ext cx="12192000" cy="6857999"/>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bg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bg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21" name="Picture 2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21703277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itle Slide Light">
    <p:spTree>
      <p:nvGrpSpPr>
        <p:cNvPr id="1" name=""/>
        <p:cNvGrpSpPr/>
        <p:nvPr/>
      </p:nvGrpSpPr>
      <p:grpSpPr>
        <a:xfrm>
          <a:off x="0" y="0"/>
          <a:ext cx="0" cy="0"/>
          <a:chOff x="0" y="0"/>
          <a:chExt cx="0" cy="0"/>
        </a:xfrm>
      </p:grpSpPr>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tx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tx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800307" y="545293"/>
            <a:ext cx="2851944" cy="480664"/>
          </a:xfrm>
          <a:prstGeom prst="rect">
            <a:avLst/>
          </a:prstGeom>
        </p:spPr>
      </p:pic>
    </p:spTree>
    <p:extLst>
      <p:ext uri="{BB962C8B-B14F-4D97-AF65-F5344CB8AC3E}">
        <p14:creationId xmlns:p14="http://schemas.microsoft.com/office/powerpoint/2010/main" val="345321226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a:t>
            </a:r>
          </a:p>
        </p:txBody>
      </p:sp>
    </p:spTree>
    <p:extLst>
      <p:ext uri="{BB962C8B-B14F-4D97-AF65-F5344CB8AC3E}">
        <p14:creationId xmlns:p14="http://schemas.microsoft.com/office/powerpoint/2010/main" val="345438722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and 2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5D50B396-08B0-41CE-AF37-64E475F7D8BC}"/>
              </a:ext>
            </a:extLst>
          </p:cNvPr>
          <p:cNvSpPr>
            <a:spLocks noGrp="1"/>
          </p:cNvSpPr>
          <p:nvPr>
            <p:ph idx="12"/>
          </p:nvPr>
        </p:nvSpPr>
        <p:spPr>
          <a:xfrm>
            <a:off x="615696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06CD42B-EAA4-4577-8DDF-A2F83EB5469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489595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and 3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F053167F-A558-48A4-AED7-BA96349E8DFF}"/>
              </a:ext>
            </a:extLst>
          </p:cNvPr>
          <p:cNvSpPr>
            <a:spLocks noGrp="1"/>
          </p:cNvSpPr>
          <p:nvPr>
            <p:ph idx="12"/>
          </p:nvPr>
        </p:nvSpPr>
        <p:spPr>
          <a:xfrm>
            <a:off x="420624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a:extLst>
              <a:ext uri="{FF2B5EF4-FFF2-40B4-BE49-F238E27FC236}">
                <a16:creationId xmlns:a16="http://schemas.microsoft.com/office/drawing/2014/main" id="{AE097C22-C113-4BA9-99CE-4AD5D0B2C928}"/>
              </a:ext>
            </a:extLst>
          </p:cNvPr>
          <p:cNvSpPr>
            <a:spLocks noGrp="1"/>
          </p:cNvSpPr>
          <p:nvPr>
            <p:ph idx="13"/>
          </p:nvPr>
        </p:nvSpPr>
        <p:spPr>
          <a:xfrm>
            <a:off x="810768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6E217E5A-55BC-444A-9FA7-61396940F3F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11912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 Orange</a:t>
            </a:r>
          </a:p>
        </p:txBody>
      </p:sp>
    </p:spTree>
    <p:extLst>
      <p:ext uri="{BB962C8B-B14F-4D97-AF65-F5344CB8AC3E}">
        <p14:creationId xmlns:p14="http://schemas.microsoft.com/office/powerpoint/2010/main" val="323626070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ingle Line 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385584227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Blank with 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40932079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 Steel">
    <p:bg>
      <p:bgPr>
        <a:solidFill>
          <a:schemeClr val="accent1"/>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4E136F65-5519-5748-58DD-F416FBE55DEB}"/>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4"/>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35871"/>
            <a:ext cx="6528786" cy="1548213"/>
          </a:xfrm>
        </p:spPr>
        <p:txBody>
          <a:bodyPr anchor="t" anchorCtr="0">
            <a:normAutofit/>
          </a:bodyPr>
          <a:lstStyle>
            <a:lvl1pPr algn="l">
              <a:defRPr sz="4600">
                <a:solidFill>
                  <a:schemeClr val="accent4"/>
                </a:solidFill>
              </a:defRPr>
            </a:lvl1pPr>
          </a:lstStyle>
          <a:p>
            <a:r>
              <a:rPr lang="en-US"/>
              <a:t>Click to edit Master title style</a:t>
            </a:r>
          </a:p>
        </p:txBody>
      </p:sp>
      <p:sp>
        <p:nvSpPr>
          <p:cNvPr id="6" name="Content Placeholder 2">
            <a:extLst>
              <a:ext uri="{FF2B5EF4-FFF2-40B4-BE49-F238E27FC236}">
                <a16:creationId xmlns:a16="http://schemas.microsoft.com/office/drawing/2014/main" id="{76D4CFEA-AD6E-3BEA-BD0D-AEDC252517C2}"/>
              </a:ext>
            </a:extLst>
          </p:cNvPr>
          <p:cNvSpPr>
            <a:spLocks noGrp="1"/>
          </p:cNvSpPr>
          <p:nvPr>
            <p:ph idx="12" hasCustomPrompt="1"/>
          </p:nvPr>
        </p:nvSpPr>
        <p:spPr>
          <a:xfrm>
            <a:off x="9523379" y="6445023"/>
            <a:ext cx="2463342" cy="278735"/>
          </a:xfrm>
        </p:spPr>
        <p:txBody>
          <a:bodyPr numCol="1" spcCol="0">
            <a:noAutofit/>
          </a:bodyPr>
          <a:lstStyle>
            <a:lvl1pPr algn="r">
              <a:spcBef>
                <a:spcPts val="300"/>
              </a:spcBef>
              <a:spcAft>
                <a:spcPts val="300"/>
              </a:spcAft>
              <a:defRPr sz="10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pic>
        <p:nvPicPr>
          <p:cNvPr id="4" name="Picture 3">
            <a:extLst>
              <a:ext uri="{FF2B5EF4-FFF2-40B4-BE49-F238E27FC236}">
                <a16:creationId xmlns:a16="http://schemas.microsoft.com/office/drawing/2014/main" id="{7CACBAA6-21A2-5DBB-5959-DE259AA1F554}"/>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735964" y="1431746"/>
            <a:ext cx="2981692" cy="920896"/>
          </a:xfrm>
          <a:prstGeom prst="rect">
            <a:avLst/>
          </a:prstGeom>
        </p:spPr>
      </p:pic>
    </p:spTree>
    <p:extLst>
      <p:ext uri="{BB962C8B-B14F-4D97-AF65-F5344CB8AC3E}">
        <p14:creationId xmlns:p14="http://schemas.microsoft.com/office/powerpoint/2010/main" val="17558477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44148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614710"/>
            <a:ext cx="11582400" cy="428387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5" name="Text Placeholder 4">
            <a:extLst>
              <a:ext uri="{FF2B5EF4-FFF2-40B4-BE49-F238E27FC236}">
                <a16:creationId xmlns:a16="http://schemas.microsoft.com/office/drawing/2014/main" id="{FC5C58E0-C61C-42D7-9BD6-F392998DAD5B}"/>
              </a:ext>
            </a:extLst>
          </p:cNvPr>
          <p:cNvSpPr>
            <a:spLocks noGrp="1"/>
          </p:cNvSpPr>
          <p:nvPr>
            <p:ph type="body" sz="quarter" idx="12"/>
          </p:nvPr>
        </p:nvSpPr>
        <p:spPr>
          <a:xfrm>
            <a:off x="304800" y="1178883"/>
            <a:ext cx="11582400" cy="353943"/>
          </a:xfrm>
        </p:spPr>
        <p:txBody>
          <a:bodyPr tIns="45720" anchor="ctr" anchorCtr="0">
            <a:noAutofit/>
          </a:bodyPr>
          <a:lstStyle>
            <a:lvl1pPr marL="0" indent="0">
              <a:lnSpc>
                <a:spcPct val="100000"/>
              </a:lnSpc>
              <a:spcBef>
                <a:spcPts val="0"/>
              </a:spcBef>
              <a:buNone/>
              <a:defRPr sz="2133" b="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81ED21D6-68F8-4CCC-BF75-14CAEFA700B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924201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4802737" y="163701"/>
            <a:ext cx="6867896"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4802736" y="871375"/>
            <a:ext cx="6867896"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lvl1pPr>
              <a:defRPr>
                <a:solidFill>
                  <a:schemeClr val="tx2"/>
                </a:solidFill>
              </a:defRPr>
            </a:lvl1pPr>
          </a:lstStyle>
          <a:p>
            <a:fld id="{E7BFA6FB-95A3-4A80-9B08-A176DC0622C9}" type="slidenum">
              <a:rPr lang="en-US" smtClean="0"/>
              <a:pPr/>
              <a:t>‹#›</a:t>
            </a:fld>
            <a:endParaRPr lang="en-US"/>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30201"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1823354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330201" y="163701"/>
            <a:ext cx="7070857"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330201" y="871375"/>
            <a:ext cx="7070857"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565308"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25741386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randed Full Slide Image">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6"/>
            <a:ext cx="11578148"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29632631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149755" y="365126"/>
            <a:ext cx="4728900" cy="2339439"/>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7149754" y="2814127"/>
            <a:ext cx="2375313"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7" name="Picture Placeholder 5">
            <a:extLst>
              <a:ext uri="{FF2B5EF4-FFF2-40B4-BE49-F238E27FC236}">
                <a16:creationId xmlns:a16="http://schemas.microsoft.com/office/drawing/2014/main" id="{AD5B9F99-F23E-434D-ADD2-B6A80C7BE502}"/>
              </a:ext>
            </a:extLst>
          </p:cNvPr>
          <p:cNvSpPr>
            <a:spLocks noGrp="1"/>
          </p:cNvSpPr>
          <p:nvPr>
            <p:ph type="pic" sz="quarter" idx="14"/>
          </p:nvPr>
        </p:nvSpPr>
        <p:spPr>
          <a:xfrm>
            <a:off x="9641164" y="2814127"/>
            <a:ext cx="2237491"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3513359"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306927" y="365125"/>
            <a:ext cx="3090336"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2729091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5"/>
            <a:ext cx="4728900" cy="232226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306927" y="2814127"/>
            <a:ext cx="4728900"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8358356"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5151924" y="365126"/>
            <a:ext cx="3090336" cy="3334881"/>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2" name="Picture Placeholder 5">
            <a:extLst>
              <a:ext uri="{FF2B5EF4-FFF2-40B4-BE49-F238E27FC236}">
                <a16:creationId xmlns:a16="http://schemas.microsoft.com/office/drawing/2014/main" id="{685D6050-9AC7-429F-9408-49DE694B61A3}"/>
              </a:ext>
            </a:extLst>
          </p:cNvPr>
          <p:cNvSpPr>
            <a:spLocks noGrp="1"/>
          </p:cNvSpPr>
          <p:nvPr>
            <p:ph type="pic" sz="quarter" idx="18"/>
          </p:nvPr>
        </p:nvSpPr>
        <p:spPr>
          <a:xfrm>
            <a:off x="5151924" y="3821293"/>
            <a:ext cx="3090336" cy="196725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94994428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Full Slide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0" y="0"/>
            <a:ext cx="12192000" cy="6858000"/>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34615132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ection Divider Grey">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602798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ection Divider Orange">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71748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White">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898C888C-0B26-783E-C8DD-285EE5C7D0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55496769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Slide Dark">
    <p:spTree>
      <p:nvGrpSpPr>
        <p:cNvPr id="1" name=""/>
        <p:cNvGrpSpPr/>
        <p:nvPr/>
      </p:nvGrpSpPr>
      <p:grpSpPr>
        <a:xfrm>
          <a:off x="0" y="0"/>
          <a:ext cx="0" cy="0"/>
          <a:chOff x="0" y="0"/>
          <a:chExt cx="0" cy="0"/>
        </a:xfrm>
      </p:grpSpPr>
      <p:sp>
        <p:nvSpPr>
          <p:cNvPr id="173" name="Rectangle 172">
            <a:extLst>
              <a:ext uri="{FF2B5EF4-FFF2-40B4-BE49-F238E27FC236}">
                <a16:creationId xmlns:a16="http://schemas.microsoft.com/office/drawing/2014/main" id="{149C10AE-03C2-409C-ACA9-3CA98D74812B}"/>
              </a:ext>
            </a:extLst>
          </p:cNvPr>
          <p:cNvSpPr/>
          <p:nvPr userDrawn="1"/>
        </p:nvSpPr>
        <p:spPr>
          <a:xfrm>
            <a:off x="0" y="2"/>
            <a:ext cx="12192000" cy="6857999"/>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bg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bg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21" name="Picture 2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37570543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le Slide Light">
    <p:spTree>
      <p:nvGrpSpPr>
        <p:cNvPr id="1" name=""/>
        <p:cNvGrpSpPr/>
        <p:nvPr/>
      </p:nvGrpSpPr>
      <p:grpSpPr>
        <a:xfrm>
          <a:off x="0" y="0"/>
          <a:ext cx="0" cy="0"/>
          <a:chOff x="0" y="0"/>
          <a:chExt cx="0" cy="0"/>
        </a:xfrm>
      </p:grpSpPr>
      <p:sp>
        <p:nvSpPr>
          <p:cNvPr id="146" name="Picture Placeholder 145">
            <a:extLst>
              <a:ext uri="{FF2B5EF4-FFF2-40B4-BE49-F238E27FC236}">
                <a16:creationId xmlns:a16="http://schemas.microsoft.com/office/drawing/2014/main" id="{140DCBE5-B6BB-4FF1-B323-ACADA218EEF9}"/>
              </a:ext>
            </a:extLst>
          </p:cNvPr>
          <p:cNvSpPr>
            <a:spLocks noGrp="1"/>
          </p:cNvSpPr>
          <p:nvPr>
            <p:ph type="pic" sz="quarter" idx="13"/>
          </p:nvPr>
        </p:nvSpPr>
        <p:spPr>
          <a:xfrm>
            <a:off x="613914" y="0"/>
            <a:ext cx="3881535" cy="6858000"/>
          </a:xfrm>
          <a:prstGeom prst="rect">
            <a:avLst/>
          </a:prstGeom>
          <a:solidFill>
            <a:schemeClr val="bg1">
              <a:lumMod val="95000"/>
            </a:schemeClr>
          </a:solidFill>
          <a:ln>
            <a:noFill/>
          </a:ln>
        </p:spPr>
        <p:txBody>
          <a:bodyPr wrap="square" bIns="1737360" anchor="ctr" anchorCtr="0">
            <a:noAutofit/>
          </a:bodyPr>
          <a:lstStyle>
            <a:lvl1pPr marL="0" indent="0" algn="ctr">
              <a:buNone/>
              <a:defRPr/>
            </a:lvl1pPr>
          </a:lstStyle>
          <a:p>
            <a:r>
              <a:rPr lang="en-US"/>
              <a:t>Click icon to add picture</a:t>
            </a:r>
          </a:p>
        </p:txBody>
      </p:sp>
      <p:sp>
        <p:nvSpPr>
          <p:cNvPr id="140" name="Freeform: Shape 139">
            <a:extLst>
              <a:ext uri="{FF2B5EF4-FFF2-40B4-BE49-F238E27FC236}">
                <a16:creationId xmlns:a16="http://schemas.microsoft.com/office/drawing/2014/main" id="{580E45B2-4B7E-46C3-AA8D-FA0AED5B0E51}"/>
              </a:ext>
            </a:extLst>
          </p:cNvPr>
          <p:cNvSpPr/>
          <p:nvPr userDrawn="1"/>
        </p:nvSpPr>
        <p:spPr>
          <a:xfrm>
            <a:off x="1" y="1"/>
            <a:ext cx="10527401" cy="6850803"/>
          </a:xfrm>
          <a:custGeom>
            <a:avLst/>
            <a:gdLst>
              <a:gd name="connsiteX0" fmla="*/ 0 w 7221787"/>
              <a:gd name="connsiteY0" fmla="*/ 0 h 4699644"/>
              <a:gd name="connsiteX1" fmla="*/ 0 w 7221787"/>
              <a:gd name="connsiteY1" fmla="*/ 3272345 h 4699644"/>
              <a:gd name="connsiteX2" fmla="*/ 1427300 w 7221787"/>
              <a:gd name="connsiteY2" fmla="*/ 4699645 h 4699644"/>
              <a:gd name="connsiteX3" fmla="*/ 7221787 w 7221787"/>
              <a:gd name="connsiteY3" fmla="*/ 4699645 h 4699644"/>
              <a:gd name="connsiteX4" fmla="*/ 2522143 w 7221787"/>
              <a:gd name="connsiteY4" fmla="*/ 0 h 46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787" h="4699644">
                <a:moveTo>
                  <a:pt x="0" y="0"/>
                </a:moveTo>
                <a:lnTo>
                  <a:pt x="0" y="3272345"/>
                </a:lnTo>
                <a:lnTo>
                  <a:pt x="1427300" y="4699645"/>
                </a:lnTo>
                <a:lnTo>
                  <a:pt x="7221787" y="4699645"/>
                </a:lnTo>
                <a:lnTo>
                  <a:pt x="2522143" y="0"/>
                </a:lnTo>
                <a:close/>
              </a:path>
            </a:pathLst>
          </a:custGeom>
          <a:noFill/>
          <a:ln w="5799" cap="flat">
            <a:noFill/>
            <a:prstDash val="solid"/>
            <a:miter/>
          </a:ln>
        </p:spPr>
        <p:txBody>
          <a:bodyPr rtlCol="0" anchor="ctr"/>
          <a:lstStyle/>
          <a:p>
            <a:endParaRPr lang="en-US" sz="1351" dirty="0"/>
          </a:p>
        </p:txBody>
      </p:sp>
      <p:sp>
        <p:nvSpPr>
          <p:cNvPr id="2" name="Title 1">
            <a:extLst>
              <a:ext uri="{FF2B5EF4-FFF2-40B4-BE49-F238E27FC236}">
                <a16:creationId xmlns:a16="http://schemas.microsoft.com/office/drawing/2014/main" id="{20D7C6E8-2E4E-4E0E-8C17-0E2DAD254D42}"/>
              </a:ext>
            </a:extLst>
          </p:cNvPr>
          <p:cNvSpPr>
            <a:spLocks noGrp="1"/>
          </p:cNvSpPr>
          <p:nvPr>
            <p:ph type="ctrTitle"/>
          </p:nvPr>
        </p:nvSpPr>
        <p:spPr>
          <a:xfrm>
            <a:off x="5029141" y="1688979"/>
            <a:ext cx="6623589" cy="1937151"/>
          </a:xfrm>
        </p:spPr>
        <p:txBody>
          <a:bodyPr lIns="0" tIns="0" rIns="0" bIns="0" anchor="b" anchorCtr="0">
            <a:normAutofit/>
          </a:bodyPr>
          <a:lstStyle>
            <a:lvl1pPr algn="l">
              <a:defRPr sz="4800" b="1">
                <a:solidFill>
                  <a:schemeClr val="tx1"/>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9884E51-709A-48A0-89EF-DDACB30EDD26}"/>
              </a:ext>
            </a:extLst>
          </p:cNvPr>
          <p:cNvSpPr>
            <a:spLocks noGrp="1"/>
          </p:cNvSpPr>
          <p:nvPr>
            <p:ph type="subTitle" idx="1" hasCustomPrompt="1"/>
          </p:nvPr>
        </p:nvSpPr>
        <p:spPr>
          <a:xfrm>
            <a:off x="5029142" y="4495522"/>
            <a:ext cx="3881535" cy="548455"/>
          </a:xfrm>
          <a:noFill/>
        </p:spPr>
        <p:txBody>
          <a:bodyPr lIns="0" tIns="0" rIns="0" bIns="0">
            <a:noAutofit/>
          </a:bodyPr>
          <a:lstStyle>
            <a:lvl1pPr marL="0" indent="0" algn="l">
              <a:spcBef>
                <a:spcPts val="0"/>
              </a:spcBef>
              <a:buFont typeface="Arial" panose="020B0604020202020204" pitchFamily="34" charset="0"/>
              <a:buNone/>
              <a:defRPr sz="1400"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Name</a:t>
            </a:r>
            <a:br>
              <a:rPr lang="en-US" dirty="0"/>
            </a:br>
            <a:r>
              <a:rPr lang="en-US" dirty="0"/>
              <a:t>Title</a:t>
            </a:r>
          </a:p>
        </p:txBody>
      </p:sp>
      <p:sp>
        <p:nvSpPr>
          <p:cNvPr id="166" name="Footer Placeholder 165">
            <a:extLst>
              <a:ext uri="{FF2B5EF4-FFF2-40B4-BE49-F238E27FC236}">
                <a16:creationId xmlns:a16="http://schemas.microsoft.com/office/drawing/2014/main" id="{97D01609-3A36-45B9-9C1D-1B19E718FAD6}"/>
              </a:ext>
            </a:extLst>
          </p:cNvPr>
          <p:cNvSpPr>
            <a:spLocks noGrp="1"/>
          </p:cNvSpPr>
          <p:nvPr>
            <p:ph type="ftr" sz="quarter" idx="16"/>
          </p:nvPr>
        </p:nvSpPr>
        <p:spPr>
          <a:xfrm>
            <a:off x="7528311" y="6356351"/>
            <a:ext cx="4124421" cy="365125"/>
          </a:xfrm>
        </p:spPr>
        <p:txBody>
          <a:bodyPr/>
          <a:lstStyle>
            <a:lvl1pPr algn="r">
              <a:defRPr/>
            </a:lvl1pPr>
          </a:lstStyle>
          <a:p>
            <a:r>
              <a:rPr lang="en-US" dirty="0"/>
              <a:t>© 2021 PSEG. All Rights Reserved</a:t>
            </a:r>
          </a:p>
        </p:txBody>
      </p:sp>
      <p:sp>
        <p:nvSpPr>
          <p:cNvPr id="169" name="Text Placeholder 168">
            <a:extLst>
              <a:ext uri="{FF2B5EF4-FFF2-40B4-BE49-F238E27FC236}">
                <a16:creationId xmlns:a16="http://schemas.microsoft.com/office/drawing/2014/main" id="{173B0C6C-B1CC-4DB2-93A5-1FABA784289D}"/>
              </a:ext>
            </a:extLst>
          </p:cNvPr>
          <p:cNvSpPr>
            <a:spLocks noGrp="1"/>
          </p:cNvSpPr>
          <p:nvPr>
            <p:ph type="body" sz="quarter" idx="17" hasCustomPrompt="1"/>
          </p:nvPr>
        </p:nvSpPr>
        <p:spPr>
          <a:xfrm>
            <a:off x="5040718" y="5123125"/>
            <a:ext cx="3869959" cy="548455"/>
          </a:xfrm>
          <a:noFill/>
        </p:spPr>
        <p:txBody>
          <a:bodyPr vert="horz" lIns="0" tIns="0" rIns="0" bIns="0" rtlCol="0">
            <a:noAutofit/>
          </a:bodyPr>
          <a:lstStyle>
            <a:lvl1pPr marL="0" indent="0" algn="l">
              <a:buNone/>
              <a:defRPr lang="en-US" sz="1400" b="0" smtClean="0">
                <a:solidFill>
                  <a:schemeClr val="tx1"/>
                </a:solidFill>
              </a:defRPr>
            </a:lvl1pPr>
            <a:lvl2pPr>
              <a:defRPr lang="en-US" sz="2000" smtClean="0"/>
            </a:lvl2pPr>
            <a:lvl3pPr>
              <a:defRPr lang="en-US" sz="1800" smtClean="0"/>
            </a:lvl3pPr>
            <a:lvl4pPr>
              <a:defRPr lang="en-US" sz="1600" smtClean="0"/>
            </a:lvl4pPr>
            <a:lvl5pPr>
              <a:defRPr lang="en-US" sz="1600"/>
            </a:lvl5pPr>
          </a:lstStyle>
          <a:p>
            <a:pPr marL="228594" lvl="0" indent="-228594">
              <a:spcBef>
                <a:spcPts val="0"/>
              </a:spcBef>
            </a:pPr>
            <a:r>
              <a:rPr lang="en-US" dirty="0"/>
              <a:t>Date</a:t>
            </a:r>
          </a:p>
        </p:txBody>
      </p:sp>
      <p:sp>
        <p:nvSpPr>
          <p:cNvPr id="170" name="Rectangle 169">
            <a:extLst>
              <a:ext uri="{FF2B5EF4-FFF2-40B4-BE49-F238E27FC236}">
                <a16:creationId xmlns:a16="http://schemas.microsoft.com/office/drawing/2014/main" id="{CE4ADB40-63BB-40B2-8769-19711E8D7B6A}"/>
              </a:ext>
            </a:extLst>
          </p:cNvPr>
          <p:cNvSpPr/>
          <p:nvPr userDrawn="1"/>
        </p:nvSpPr>
        <p:spPr>
          <a:xfrm>
            <a:off x="547816" y="0"/>
            <a:ext cx="74645" cy="68508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5" name="Text Placeholder 174">
            <a:extLst>
              <a:ext uri="{FF2B5EF4-FFF2-40B4-BE49-F238E27FC236}">
                <a16:creationId xmlns:a16="http://schemas.microsoft.com/office/drawing/2014/main" id="{552F4B9F-9A76-4258-93AF-566E1E329B08}"/>
              </a:ext>
            </a:extLst>
          </p:cNvPr>
          <p:cNvSpPr>
            <a:spLocks noGrp="1"/>
          </p:cNvSpPr>
          <p:nvPr>
            <p:ph type="body" sz="quarter" idx="18"/>
          </p:nvPr>
        </p:nvSpPr>
        <p:spPr>
          <a:xfrm>
            <a:off x="5028662" y="3701257"/>
            <a:ext cx="6623589" cy="719139"/>
          </a:xfrm>
        </p:spPr>
        <p:txBody>
          <a:bodyPr lIns="0" rIns="0" bIns="0">
            <a:normAutofit/>
          </a:bodyPr>
          <a:lstStyle>
            <a:lvl1pPr marL="0" indent="0">
              <a:buNone/>
              <a:defRPr sz="2133" b="0">
                <a:solidFill>
                  <a:schemeClr val="accent1"/>
                </a:solidFill>
              </a:defRPr>
            </a:lvl1pPr>
            <a:lvl2pPr marL="457189" indent="0">
              <a:buNone/>
              <a:defRPr b="0">
                <a:solidFill>
                  <a:schemeClr val="accent1"/>
                </a:solidFill>
              </a:defRPr>
            </a:lvl2pPr>
            <a:lvl3pPr marL="914377" indent="0">
              <a:buNone/>
              <a:defRPr b="0">
                <a:solidFill>
                  <a:schemeClr val="accent1"/>
                </a:solidFill>
              </a:defRPr>
            </a:lvl3pPr>
            <a:lvl4pPr marL="1371566" indent="0">
              <a:buNone/>
              <a:defRPr b="0">
                <a:solidFill>
                  <a:schemeClr val="accent1"/>
                </a:solidFill>
              </a:defRPr>
            </a:lvl4pPr>
            <a:lvl5pPr marL="1828754" indent="0">
              <a:buNone/>
              <a:defRPr b="0">
                <a:solidFill>
                  <a:schemeClr val="accent1"/>
                </a:solidFill>
              </a:defRPr>
            </a:lvl5pPr>
          </a:lstStyle>
          <a:p>
            <a:pPr lvl="0"/>
            <a:r>
              <a:rPr lang="en-US"/>
              <a:t>Click to edit Master text styles</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800307" y="545293"/>
            <a:ext cx="2851944" cy="480664"/>
          </a:xfrm>
          <a:prstGeom prst="rect">
            <a:avLst/>
          </a:prstGeom>
        </p:spPr>
      </p:pic>
    </p:spTree>
    <p:extLst>
      <p:ext uri="{BB962C8B-B14F-4D97-AF65-F5344CB8AC3E}">
        <p14:creationId xmlns:p14="http://schemas.microsoft.com/office/powerpoint/2010/main" val="220952264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a:t>
            </a:r>
          </a:p>
        </p:txBody>
      </p:sp>
    </p:spTree>
    <p:extLst>
      <p:ext uri="{BB962C8B-B14F-4D97-AF65-F5344CB8AC3E}">
        <p14:creationId xmlns:p14="http://schemas.microsoft.com/office/powerpoint/2010/main" val="20642595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nd 2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5D50B396-08B0-41CE-AF37-64E475F7D8BC}"/>
              </a:ext>
            </a:extLst>
          </p:cNvPr>
          <p:cNvSpPr>
            <a:spLocks noGrp="1"/>
          </p:cNvSpPr>
          <p:nvPr>
            <p:ph idx="12"/>
          </p:nvPr>
        </p:nvSpPr>
        <p:spPr>
          <a:xfrm>
            <a:off x="6156960" y="1242365"/>
            <a:ext cx="573024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06CD42B-EAA4-4577-8DDF-A2F83EB5469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6255488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nd 3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6" name="Content Placeholder 2">
            <a:extLst>
              <a:ext uri="{FF2B5EF4-FFF2-40B4-BE49-F238E27FC236}">
                <a16:creationId xmlns:a16="http://schemas.microsoft.com/office/drawing/2014/main" id="{F053167F-A558-48A4-AED7-BA96349E8DFF}"/>
              </a:ext>
            </a:extLst>
          </p:cNvPr>
          <p:cNvSpPr>
            <a:spLocks noGrp="1"/>
          </p:cNvSpPr>
          <p:nvPr>
            <p:ph idx="12"/>
          </p:nvPr>
        </p:nvSpPr>
        <p:spPr>
          <a:xfrm>
            <a:off x="420624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a:extLst>
              <a:ext uri="{FF2B5EF4-FFF2-40B4-BE49-F238E27FC236}">
                <a16:creationId xmlns:a16="http://schemas.microsoft.com/office/drawing/2014/main" id="{AE097C22-C113-4BA9-99CE-4AD5D0B2C928}"/>
              </a:ext>
            </a:extLst>
          </p:cNvPr>
          <p:cNvSpPr>
            <a:spLocks noGrp="1"/>
          </p:cNvSpPr>
          <p:nvPr>
            <p:ph idx="13"/>
          </p:nvPr>
        </p:nvSpPr>
        <p:spPr>
          <a:xfrm>
            <a:off x="8107680" y="1242365"/>
            <a:ext cx="3779520" cy="44929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6E217E5A-55BC-444A-9FA7-61396940F3F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509015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p:txBody>
          <a:bodyPr/>
          <a:lstStyle/>
          <a:p>
            <a:r>
              <a:rPr lang="en-US" dirty="0"/>
              <a:t>The Title Font is Arial 24pt Bold Orange</a:t>
            </a:r>
          </a:p>
        </p:txBody>
      </p:sp>
    </p:spTree>
    <p:extLst>
      <p:ext uri="{BB962C8B-B14F-4D97-AF65-F5344CB8AC3E}">
        <p14:creationId xmlns:p14="http://schemas.microsoft.com/office/powerpoint/2010/main" val="201698032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ingle Line Title Only">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23770272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Blank with 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18B3C93-E883-477D-BD2C-6A406FED2174}"/>
              </a:ext>
            </a:extLst>
          </p:cNvPr>
          <p:cNvSpPr>
            <a:spLocks noGrp="1"/>
          </p:cNvSpPr>
          <p:nvPr>
            <p:ph type="title" hasCustomPrompt="1"/>
          </p:nvPr>
        </p:nvSpPr>
        <p:spPr>
          <a:xfrm>
            <a:off x="304800" y="158497"/>
            <a:ext cx="11582400" cy="544980"/>
          </a:xfrm>
        </p:spPr>
        <p:txBody>
          <a:bodyPr/>
          <a:lstStyle/>
          <a:p>
            <a:r>
              <a:rPr lang="en-US" dirty="0"/>
              <a:t>The Title Font is Arial 24pt Bold Orange</a:t>
            </a:r>
          </a:p>
        </p:txBody>
      </p:sp>
    </p:spTree>
    <p:extLst>
      <p:ext uri="{BB962C8B-B14F-4D97-AF65-F5344CB8AC3E}">
        <p14:creationId xmlns:p14="http://schemas.microsoft.com/office/powerpoint/2010/main" val="28949144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308673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A9A134-52A7-4455-82DB-F689A306799D}"/>
              </a:ext>
            </a:extLst>
          </p:cNvPr>
          <p:cNvSpPr>
            <a:spLocks noGrp="1"/>
          </p:cNvSpPr>
          <p:nvPr>
            <p:ph idx="1"/>
          </p:nvPr>
        </p:nvSpPr>
        <p:spPr>
          <a:xfrm>
            <a:off x="304800" y="1614710"/>
            <a:ext cx="11582400" cy="428387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p>
            <a:fld id="{E7BFA6FB-95A3-4A80-9B08-A176DC0622C9}" type="slidenum">
              <a:rPr lang="en-US" smtClean="0"/>
              <a:pPr/>
              <a:t>‹#›</a:t>
            </a:fld>
            <a:endParaRPr lang="en-US"/>
          </a:p>
        </p:txBody>
      </p:sp>
      <p:sp>
        <p:nvSpPr>
          <p:cNvPr id="5" name="Text Placeholder 4">
            <a:extLst>
              <a:ext uri="{FF2B5EF4-FFF2-40B4-BE49-F238E27FC236}">
                <a16:creationId xmlns:a16="http://schemas.microsoft.com/office/drawing/2014/main" id="{FC5C58E0-C61C-42D7-9BD6-F392998DAD5B}"/>
              </a:ext>
            </a:extLst>
          </p:cNvPr>
          <p:cNvSpPr>
            <a:spLocks noGrp="1"/>
          </p:cNvSpPr>
          <p:nvPr>
            <p:ph type="body" sz="quarter" idx="12"/>
          </p:nvPr>
        </p:nvSpPr>
        <p:spPr>
          <a:xfrm>
            <a:off x="304800" y="1178883"/>
            <a:ext cx="11582400" cy="353943"/>
          </a:xfrm>
        </p:spPr>
        <p:txBody>
          <a:bodyPr tIns="45720" anchor="ctr" anchorCtr="0">
            <a:noAutofit/>
          </a:bodyPr>
          <a:lstStyle>
            <a:lvl1pPr marL="0" indent="0">
              <a:lnSpc>
                <a:spcPct val="100000"/>
              </a:lnSpc>
              <a:spcBef>
                <a:spcPts val="0"/>
              </a:spcBef>
              <a:buNone/>
              <a:defRPr sz="2133" b="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81ED21D6-68F8-4CCC-BF75-14CAEFA700B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242847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0E369C34-77C0-8157-D7A7-2F31EFEE0A4E}"/>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61336074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4802737" y="163701"/>
            <a:ext cx="6867896"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4802736" y="871375"/>
            <a:ext cx="6867896"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p:txBody>
          <a:bodyPr/>
          <a:lstStyle>
            <a:lvl1pPr>
              <a:defRPr>
                <a:solidFill>
                  <a:schemeClr val="tx2"/>
                </a:solidFill>
              </a:defRPr>
            </a:lvl1pPr>
          </a:lstStyle>
          <a:p>
            <a:fld id="{E7BFA6FB-95A3-4A80-9B08-A176DC0622C9}" type="slidenum">
              <a:rPr lang="en-US" smtClean="0"/>
              <a:pPr/>
              <a:t>‹#›</a:t>
            </a:fld>
            <a:endParaRPr lang="en-US"/>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30201"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400219650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341A8-B662-49C0-BDAB-DFE8CDE90EA7}"/>
              </a:ext>
            </a:extLst>
          </p:cNvPr>
          <p:cNvSpPr>
            <a:spLocks noGrp="1"/>
          </p:cNvSpPr>
          <p:nvPr>
            <p:ph type="title" hasCustomPrompt="1"/>
          </p:nvPr>
        </p:nvSpPr>
        <p:spPr>
          <a:xfrm>
            <a:off x="330201" y="163701"/>
            <a:ext cx="7070857" cy="540727"/>
          </a:xfrm>
        </p:spPr>
        <p:txBody>
          <a:bodyPr vert="horz" lIns="91440" tIns="45720" rIns="91440" bIns="0" rtlCol="0" anchor="b">
            <a:normAutofit/>
          </a:bodyPr>
          <a:lstStyle>
            <a:lvl1pPr>
              <a:defRPr lang="en-US"/>
            </a:lvl1pPr>
          </a:lstStyle>
          <a:p>
            <a:pPr lvl="0"/>
            <a:r>
              <a:rPr lang="en-US" dirty="0"/>
              <a:t>Title Font: Arial 24pt Bold Orange</a:t>
            </a:r>
          </a:p>
        </p:txBody>
      </p:sp>
      <p:sp>
        <p:nvSpPr>
          <p:cNvPr id="3" name="Content Placeholder 2">
            <a:extLst>
              <a:ext uri="{FF2B5EF4-FFF2-40B4-BE49-F238E27FC236}">
                <a16:creationId xmlns:a16="http://schemas.microsoft.com/office/drawing/2014/main" id="{AFA9A134-52A7-4455-82DB-F689A306799D}"/>
              </a:ext>
            </a:extLst>
          </p:cNvPr>
          <p:cNvSpPr>
            <a:spLocks noGrp="1"/>
          </p:cNvSpPr>
          <p:nvPr>
            <p:ph idx="1" hasCustomPrompt="1"/>
          </p:nvPr>
        </p:nvSpPr>
        <p:spPr>
          <a:xfrm>
            <a:off x="330201" y="871375"/>
            <a:ext cx="7070857" cy="5020349"/>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Add Text or click one of the icons below to insert images, charts, smart art or videos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565308" y="163701"/>
            <a:ext cx="4313347"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222705589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randed Full Slide Image">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6"/>
            <a:ext cx="11578148" cy="5728023"/>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4085132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7149755" y="365126"/>
            <a:ext cx="4728900" cy="2339439"/>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7149754" y="2814127"/>
            <a:ext cx="2375313"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7" name="Picture Placeholder 5">
            <a:extLst>
              <a:ext uri="{FF2B5EF4-FFF2-40B4-BE49-F238E27FC236}">
                <a16:creationId xmlns:a16="http://schemas.microsoft.com/office/drawing/2014/main" id="{AD5B9F99-F23E-434D-ADD2-B6A80C7BE502}"/>
              </a:ext>
            </a:extLst>
          </p:cNvPr>
          <p:cNvSpPr>
            <a:spLocks noGrp="1"/>
          </p:cNvSpPr>
          <p:nvPr>
            <p:ph type="pic" sz="quarter" idx="14"/>
          </p:nvPr>
        </p:nvSpPr>
        <p:spPr>
          <a:xfrm>
            <a:off x="9641164" y="2814127"/>
            <a:ext cx="2237491"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3513359"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306927" y="365125"/>
            <a:ext cx="3090336"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280557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Gallery Slide Image 1">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5AEE1D3E-8D23-44E6-83CF-CB66F03487B2}"/>
              </a:ext>
            </a:extLst>
          </p:cNvPr>
          <p:cNvSpPr>
            <a:spLocks noGrp="1"/>
          </p:cNvSpPr>
          <p:nvPr>
            <p:ph type="ftr" sz="quarter" idx="10"/>
          </p:nvPr>
        </p:nvSpPr>
        <p:spPr/>
        <p:txBody>
          <a:bodyPr/>
          <a:lstStyle>
            <a:lvl1pPr>
              <a:defRPr>
                <a:solidFill>
                  <a:schemeClr val="tx2"/>
                </a:solidFill>
              </a:defRPr>
            </a:lvl1pPr>
          </a:lstStyle>
          <a:p>
            <a:r>
              <a:rPr lang="en-US"/>
              <a:t>© 2021 PSEG. All Rights Reserved</a:t>
            </a:r>
            <a:endParaRPr lang="en-US" dirty="0"/>
          </a:p>
        </p:txBody>
      </p:sp>
      <p:sp>
        <p:nvSpPr>
          <p:cNvPr id="10" name="Slide Number Placeholder 9">
            <a:extLst>
              <a:ext uri="{FF2B5EF4-FFF2-40B4-BE49-F238E27FC236}">
                <a16:creationId xmlns:a16="http://schemas.microsoft.com/office/drawing/2014/main" id="{FB111BDD-E9BB-4E12-9B39-C7982229370A}"/>
              </a:ext>
            </a:extLst>
          </p:cNvPr>
          <p:cNvSpPr>
            <a:spLocks noGrp="1"/>
          </p:cNvSpPr>
          <p:nvPr>
            <p:ph type="sldNum" sz="quarter" idx="11"/>
          </p:nvPr>
        </p:nvSpPr>
        <p:spPr>
          <a:xfrm>
            <a:off x="10225614" y="6260095"/>
            <a:ext cx="1653041" cy="365125"/>
          </a:xfrm>
        </p:spPr>
        <p:txBody>
          <a:bodyPr/>
          <a:lstStyle>
            <a:lvl1pPr>
              <a:defRPr>
                <a:solidFill>
                  <a:schemeClr val="tx2"/>
                </a:solidFill>
              </a:defRPr>
            </a:lvl1pPr>
          </a:lstStyle>
          <a:p>
            <a:fld id="{E7BFA6FB-95A3-4A80-9B08-A176DC0622C9}" type="slidenum">
              <a:rPr lang="en-US" smtClean="0"/>
              <a:pPr/>
              <a:t>‹#›</a:t>
            </a:fld>
            <a:endParaRPr lang="en-US" dirty="0"/>
          </a:p>
        </p:txBody>
      </p:sp>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306927" y="365125"/>
            <a:ext cx="4728900" cy="232226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5" name="Picture Placeholder 5">
            <a:extLst>
              <a:ext uri="{FF2B5EF4-FFF2-40B4-BE49-F238E27FC236}">
                <a16:creationId xmlns:a16="http://schemas.microsoft.com/office/drawing/2014/main" id="{204B20B9-DAF9-4618-8CDA-F16C8D892EB9}"/>
              </a:ext>
            </a:extLst>
          </p:cNvPr>
          <p:cNvSpPr>
            <a:spLocks noGrp="1"/>
          </p:cNvSpPr>
          <p:nvPr>
            <p:ph type="pic" sz="quarter" idx="13"/>
          </p:nvPr>
        </p:nvSpPr>
        <p:spPr>
          <a:xfrm>
            <a:off x="306927" y="2814127"/>
            <a:ext cx="4728900" cy="2974423"/>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1" name="Picture Placeholder 5">
            <a:extLst>
              <a:ext uri="{FF2B5EF4-FFF2-40B4-BE49-F238E27FC236}">
                <a16:creationId xmlns:a16="http://schemas.microsoft.com/office/drawing/2014/main" id="{11431A0F-ADA0-42E8-B126-060C31BDD633}"/>
              </a:ext>
            </a:extLst>
          </p:cNvPr>
          <p:cNvSpPr>
            <a:spLocks noGrp="1"/>
          </p:cNvSpPr>
          <p:nvPr>
            <p:ph type="pic" sz="quarter" idx="16"/>
          </p:nvPr>
        </p:nvSpPr>
        <p:spPr>
          <a:xfrm>
            <a:off x="8358356" y="365125"/>
            <a:ext cx="3520299" cy="5423424"/>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3" name="Picture Placeholder 5">
            <a:extLst>
              <a:ext uri="{FF2B5EF4-FFF2-40B4-BE49-F238E27FC236}">
                <a16:creationId xmlns:a16="http://schemas.microsoft.com/office/drawing/2014/main" id="{E3C08647-3327-4F9F-B964-6B8D887DC4D8}"/>
              </a:ext>
            </a:extLst>
          </p:cNvPr>
          <p:cNvSpPr>
            <a:spLocks noGrp="1"/>
          </p:cNvSpPr>
          <p:nvPr>
            <p:ph type="pic" sz="quarter" idx="17"/>
          </p:nvPr>
        </p:nvSpPr>
        <p:spPr>
          <a:xfrm>
            <a:off x="5151924" y="365126"/>
            <a:ext cx="3090336" cy="3334881"/>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
        <p:nvSpPr>
          <p:cNvPr id="12" name="Picture Placeholder 5">
            <a:extLst>
              <a:ext uri="{FF2B5EF4-FFF2-40B4-BE49-F238E27FC236}">
                <a16:creationId xmlns:a16="http://schemas.microsoft.com/office/drawing/2014/main" id="{685D6050-9AC7-429F-9408-49DE694B61A3}"/>
              </a:ext>
            </a:extLst>
          </p:cNvPr>
          <p:cNvSpPr>
            <a:spLocks noGrp="1"/>
          </p:cNvSpPr>
          <p:nvPr>
            <p:ph type="pic" sz="quarter" idx="18"/>
          </p:nvPr>
        </p:nvSpPr>
        <p:spPr>
          <a:xfrm>
            <a:off x="5151924" y="3821293"/>
            <a:ext cx="3090336" cy="1967257"/>
          </a:xfrm>
          <a:solidFill>
            <a:schemeClr val="bg1">
              <a:lumMod val="95000"/>
            </a:schemeClr>
          </a:solidFill>
        </p:spPr>
        <p:txBody>
          <a:bodyPr vert="horz" wrap="square" lIns="91440" tIns="0" rIns="91440" bIns="8229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129351837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ull Slide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60A0842-DA7A-4F16-95E3-5037F1F33D4D}"/>
              </a:ext>
            </a:extLst>
          </p:cNvPr>
          <p:cNvSpPr>
            <a:spLocks noGrp="1"/>
          </p:cNvSpPr>
          <p:nvPr>
            <p:ph type="pic" sz="quarter" idx="12"/>
          </p:nvPr>
        </p:nvSpPr>
        <p:spPr>
          <a:xfrm>
            <a:off x="0" y="0"/>
            <a:ext cx="12192000" cy="6858000"/>
          </a:xfrm>
          <a:solidFill>
            <a:schemeClr val="bg1">
              <a:lumMod val="95000"/>
            </a:schemeClr>
          </a:solidFill>
        </p:spPr>
        <p:txBody>
          <a:bodyPr vert="horz" wrap="square" lIns="91440" tIns="0" rIns="91440" bIns="1737360" rtlCol="0" anchor="ctr" anchorCtr="0">
            <a:noAutofit/>
          </a:bodyPr>
          <a:lstStyle>
            <a:lvl1pPr>
              <a:defRPr lang="en-US"/>
            </a:lvl1pPr>
          </a:lstStyle>
          <a:p>
            <a:pPr marL="0" lvl="0" indent="0" algn="ctr">
              <a:buNone/>
            </a:pPr>
            <a:r>
              <a:rPr lang="en-US"/>
              <a:t>Click icon to add picture</a:t>
            </a:r>
            <a:endParaRPr lang="en-US" dirty="0"/>
          </a:p>
        </p:txBody>
      </p:sp>
    </p:spTree>
    <p:extLst>
      <p:ext uri="{BB962C8B-B14F-4D97-AF65-F5344CB8AC3E}">
        <p14:creationId xmlns:p14="http://schemas.microsoft.com/office/powerpoint/2010/main" val="26428829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Section Divider Grey">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1476891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ection Divider Orange">
    <p:bg>
      <p:bgPr>
        <a:solidFill>
          <a:srgbClr val="FBBA00"/>
        </a:solidFill>
        <a:effectLst/>
      </p:bgPr>
    </p:bg>
    <p:spTree>
      <p:nvGrpSpPr>
        <p:cNvPr id="1" name=""/>
        <p:cNvGrpSpPr/>
        <p:nvPr/>
      </p:nvGrpSpPr>
      <p:grpSpPr>
        <a:xfrm>
          <a:off x="0" y="0"/>
          <a:ext cx="0" cy="0"/>
          <a:chOff x="0" y="0"/>
          <a:chExt cx="0" cy="0"/>
        </a:xfrm>
      </p:grpSpPr>
      <p:sp>
        <p:nvSpPr>
          <p:cNvPr id="7" name="Rectangle 5"/>
          <p:cNvSpPr>
            <a:spLocks noChangeArrowheads="1"/>
          </p:cNvSpPr>
          <p:nvPr userDrawn="1"/>
        </p:nvSpPr>
        <p:spPr bwMode="auto">
          <a:xfrm>
            <a:off x="0" y="1"/>
            <a:ext cx="12188952" cy="68595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6" name="Text Placeholder 182"/>
          <p:cNvSpPr>
            <a:spLocks noGrp="1"/>
          </p:cNvSpPr>
          <p:nvPr>
            <p:ph type="body" sz="quarter" idx="13" hasCustomPrompt="1"/>
          </p:nvPr>
        </p:nvSpPr>
        <p:spPr>
          <a:xfrm>
            <a:off x="533401" y="2031988"/>
            <a:ext cx="8902148" cy="560153"/>
          </a:xfrm>
        </p:spPr>
        <p:txBody>
          <a:bodyPr wrap="square" anchor="b" anchorCtr="0">
            <a:spAutoFit/>
          </a:bodyPr>
          <a:lstStyle>
            <a:lvl1pPr marL="0" indent="0">
              <a:buNone/>
              <a:defRPr sz="3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r>
              <a:rPr lang="en-US" dirty="0"/>
              <a:t>Section Font is Arial 24pt Bold White</a:t>
            </a:r>
          </a:p>
        </p:txBody>
      </p:sp>
      <p:sp>
        <p:nvSpPr>
          <p:cNvPr id="107" name="Text Placeholder 182"/>
          <p:cNvSpPr>
            <a:spLocks noGrp="1"/>
          </p:cNvSpPr>
          <p:nvPr>
            <p:ph type="body" sz="quarter" idx="14" hasCustomPrompt="1"/>
          </p:nvPr>
        </p:nvSpPr>
        <p:spPr>
          <a:xfrm>
            <a:off x="533401" y="2659052"/>
            <a:ext cx="8902148" cy="449353"/>
          </a:xfrm>
        </p:spPr>
        <p:txBody>
          <a:bodyPr wrap="square" anchor="t" anchorCtr="0">
            <a:spAutoFit/>
          </a:bodyPr>
          <a:lstStyle>
            <a:lvl1pPr marL="0" indent="0">
              <a:buNone/>
              <a:defRPr sz="28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Subtitle Goes Here</a:t>
            </a:r>
          </a:p>
        </p:txBody>
      </p:sp>
      <p:sp>
        <p:nvSpPr>
          <p:cNvPr id="2" name="Footer Placeholder 1">
            <a:extLst>
              <a:ext uri="{FF2B5EF4-FFF2-40B4-BE49-F238E27FC236}">
                <a16:creationId xmlns:a16="http://schemas.microsoft.com/office/drawing/2014/main" id="{223FE1D8-CAA5-407F-8F16-320294D36251}"/>
              </a:ext>
            </a:extLst>
          </p:cNvPr>
          <p:cNvSpPr>
            <a:spLocks noGrp="1"/>
          </p:cNvSpPr>
          <p:nvPr>
            <p:ph type="ftr" sz="quarter" idx="15"/>
          </p:nvPr>
        </p:nvSpPr>
        <p:spPr>
          <a:xfrm>
            <a:off x="533400" y="6260095"/>
            <a:ext cx="4313347" cy="365125"/>
          </a:xfrm>
        </p:spPr>
        <p:txBody>
          <a:bodyPr/>
          <a:lstStyle>
            <a:lvl1pPr>
              <a:defRPr>
                <a:solidFill>
                  <a:schemeClr val="bg1"/>
                </a:solidFill>
              </a:defRPr>
            </a:lvl1pPr>
          </a:lstStyle>
          <a:p>
            <a:r>
              <a:rPr lang="en-US"/>
              <a:t>© 2021 PSEG. All Rights Reserved</a:t>
            </a:r>
            <a:endParaRPr lang="en-US" dirty="0"/>
          </a:p>
        </p:txBody>
      </p:sp>
      <p:sp>
        <p:nvSpPr>
          <p:cNvPr id="3" name="Slide Number Placeholder 2">
            <a:extLst>
              <a:ext uri="{FF2B5EF4-FFF2-40B4-BE49-F238E27FC236}">
                <a16:creationId xmlns:a16="http://schemas.microsoft.com/office/drawing/2014/main" id="{C63F03A8-7C22-495A-BBF6-E16FF316390E}"/>
              </a:ext>
            </a:extLst>
          </p:cNvPr>
          <p:cNvSpPr>
            <a:spLocks noGrp="1"/>
          </p:cNvSpPr>
          <p:nvPr>
            <p:ph type="sldNum" sz="quarter" idx="16"/>
          </p:nvPr>
        </p:nvSpPr>
        <p:spPr/>
        <p:txBody>
          <a:bodyPr/>
          <a:lstStyle>
            <a:lvl1pPr>
              <a:defRPr>
                <a:solidFill>
                  <a:schemeClr val="bg1"/>
                </a:solidFill>
              </a:defRPr>
            </a:lvl1pPr>
          </a:lstStyle>
          <a:p>
            <a:fld id="{E7BFA6FB-95A3-4A80-9B08-A176DC0622C9}" type="slidenum">
              <a:rPr lang="en-US" smtClean="0"/>
              <a:pPr/>
              <a:t>‹#›</a:t>
            </a:fld>
            <a:endParaRPr lang="en-US" dirty="0"/>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8664343" y="529211"/>
            <a:ext cx="2987908" cy="503580"/>
          </a:xfrm>
          <a:prstGeom prst="rect">
            <a:avLst/>
          </a:prstGeom>
        </p:spPr>
      </p:pic>
    </p:spTree>
    <p:extLst>
      <p:ext uri="{BB962C8B-B14F-4D97-AF65-F5344CB8AC3E}">
        <p14:creationId xmlns:p14="http://schemas.microsoft.com/office/powerpoint/2010/main" val="3906476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7D3DB7-06A2-4BCE-8DD2-CFFEEBC3074F}"/>
              </a:ext>
            </a:extLst>
          </p:cNvPr>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36A64F9F-2870-4C57-B94D-7EDB498FFE63}"/>
              </a:ext>
            </a:extLst>
          </p:cNvPr>
          <p:cNvSpPr>
            <a:spLocks noGrp="1"/>
          </p:cNvSpPr>
          <p:nvPr>
            <p:ph type="subTitle" idx="1"/>
          </p:nvPr>
        </p:nvSpPr>
        <p:spPr>
          <a:xfrm>
            <a:off x="1524000" y="3602037"/>
            <a:ext cx="9144000" cy="1655763"/>
          </a:xfrm>
        </p:spPr>
        <p:txBody>
          <a:bodyPr/>
          <a:lstStyle>
            <a:lvl1pPr marL="0" indent="0" algn="ctr">
              <a:buNone/>
              <a:defRPr sz="1800"/>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882C8CD4-2FB1-49D2-8739-AD8E5A31CAAE}"/>
              </a:ext>
            </a:extLst>
          </p:cNvPr>
          <p:cNvSpPr>
            <a:spLocks noGrp="1"/>
          </p:cNvSpPr>
          <p:nvPr>
            <p:ph type="dt" sz="half" idx="10"/>
          </p:nvPr>
        </p:nvSpPr>
        <p:spPr/>
        <p:txBody>
          <a:bodyPr/>
          <a:lstStyle/>
          <a:p>
            <a:fld id="{28C1ADE7-C6A0-486D-B9AE-C626266BC9C5}" type="datetimeFigureOut">
              <a:rPr lang="en-US" smtClean="0"/>
              <a:t>8/15/2024</a:t>
            </a:fld>
            <a:endParaRPr lang="en-US" dirty="0"/>
          </a:p>
        </p:txBody>
      </p:sp>
      <p:sp>
        <p:nvSpPr>
          <p:cNvPr id="5" name="Footer Placeholder 4">
            <a:extLst>
              <a:ext uri="{FF2B5EF4-FFF2-40B4-BE49-F238E27FC236}">
                <a16:creationId xmlns:a16="http://schemas.microsoft.com/office/drawing/2014/main" id="{41AFB89E-A88F-4A04-A561-2627970B120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0F70FFF-99B8-41E8-B805-D22360DA9C36}"/>
              </a:ext>
            </a:extLst>
          </p:cNvPr>
          <p:cNvSpPr>
            <a:spLocks noGrp="1"/>
          </p:cNvSpPr>
          <p:nvPr>
            <p:ph type="sldNum" sz="quarter" idx="12"/>
          </p:nvPr>
        </p:nvSpPr>
        <p:spPr/>
        <p:txBody>
          <a:bodyPr/>
          <a:lstStyle/>
          <a:p>
            <a:fld id="{541E718B-ECB5-4F2B-A5E7-FA34DB591021}" type="slidenum">
              <a:rPr lang="en-US" smtClean="0"/>
              <a:t>‹#›</a:t>
            </a:fld>
            <a:endParaRPr lang="en-US" dirty="0"/>
          </a:p>
        </p:txBody>
      </p:sp>
    </p:spTree>
    <p:extLst>
      <p:ext uri="{BB962C8B-B14F-4D97-AF65-F5344CB8AC3E}">
        <p14:creationId xmlns:p14="http://schemas.microsoft.com/office/powerpoint/2010/main" val="36561187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Title Slide - Full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0" y="0"/>
            <a:ext cx="12192000" cy="6858000"/>
          </a:xfrm>
        </p:spPr>
        <p:txBody>
          <a:bodyP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763079"/>
            <a:ext cx="5969000" cy="1699591"/>
          </a:xfrm>
        </p:spPr>
        <p:txBody>
          <a:bodyPr anchor="t" anchorCtr="0">
            <a:normAutofit/>
          </a:bodyPr>
          <a:lstStyle>
            <a:lvl1pPr algn="l">
              <a:defRPr sz="4600">
                <a:solidFill>
                  <a:schemeClr val="accent1"/>
                </a:solidFill>
              </a:defRPr>
            </a:lvl1pPr>
          </a:lstStyle>
          <a:p>
            <a:r>
              <a:rPr lang="en-US"/>
              <a:t>Click to edit Master title style</a:t>
            </a:r>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5" name="Subtitle 2">
            <a:extLst>
              <a:ext uri="{FF2B5EF4-FFF2-40B4-BE49-F238E27FC236}">
                <a16:creationId xmlns:a16="http://schemas.microsoft.com/office/drawing/2014/main" id="{B85B803C-754B-909B-4478-4FBB175B3749}"/>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4674" y="1652536"/>
            <a:ext cx="2261270" cy="438584"/>
          </a:xfrm>
          <a:prstGeom prst="rect">
            <a:avLst/>
          </a:prstGeom>
        </p:spPr>
      </p:pic>
    </p:spTree>
    <p:extLst>
      <p:ext uri="{BB962C8B-B14F-4D97-AF65-F5344CB8AC3E}">
        <p14:creationId xmlns:p14="http://schemas.microsoft.com/office/powerpoint/2010/main" val="11102187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Platinum">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accent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tx1">
                    <a:lumMod val="50000"/>
                    <a:lumOff val="50000"/>
                  </a:schemeClr>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18" name="Content Placeholder 2">
            <a:extLst>
              <a:ext uri="{FF2B5EF4-FFF2-40B4-BE49-F238E27FC236}">
                <a16:creationId xmlns:a16="http://schemas.microsoft.com/office/drawing/2014/main" id="{67C0CE33-76BB-3B40-58CF-691261A5ED5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7B531C2-AD84-2C53-671D-F31A87405A4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307696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Title Slide - Side Pictur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9791AC60-58C6-9164-8F72-D155C522B773}"/>
              </a:ext>
            </a:extLst>
          </p:cNvPr>
          <p:cNvSpPr>
            <a:spLocks noGrp="1"/>
          </p:cNvSpPr>
          <p:nvPr>
            <p:ph type="pic" sz="quarter" idx="10"/>
          </p:nvPr>
        </p:nvSpPr>
        <p:spPr>
          <a:xfrm>
            <a:off x="8214360" y="0"/>
            <a:ext cx="3977640" cy="6858000"/>
          </a:xfrm>
        </p:spPr>
        <p:txBody>
          <a:bodyPr/>
          <a:lstStyle/>
          <a:p>
            <a:endParaRPr lang="en-US"/>
          </a:p>
        </p:txBody>
      </p:sp>
      <p:sp>
        <p:nvSpPr>
          <p:cNvPr id="31" name="Slide Number Placeholder 5">
            <a:extLst>
              <a:ext uri="{FF2B5EF4-FFF2-40B4-BE49-F238E27FC236}">
                <a16:creationId xmlns:a16="http://schemas.microsoft.com/office/drawing/2014/main" id="{BAAC64E3-0361-F4FA-B3AD-E06D755F1963}"/>
              </a:ext>
            </a:extLst>
          </p:cNvPr>
          <p:cNvSpPr txBox="1">
            <a:spLocks/>
          </p:cNvSpPr>
          <p:nvPr userDrawn="1"/>
        </p:nvSpPr>
        <p:spPr>
          <a:xfrm>
            <a:off x="11579225" y="6373813"/>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mtClean="0">
                <a:solidFill>
                  <a:schemeClr val="bg1"/>
                </a:solidFill>
              </a:rPr>
              <a:pPr algn="ctr"/>
              <a:t>‹#›</a:t>
            </a:fld>
            <a:endParaRPr lang="en-US">
              <a:solidFill>
                <a:schemeClr val="bg1"/>
              </a:solidFill>
            </a:endParaRPr>
          </a:p>
        </p:txBody>
      </p:sp>
      <p:sp>
        <p:nvSpPr>
          <p:cNvPr id="33" name="Freeform: Shape 32">
            <a:extLst>
              <a:ext uri="{FF2B5EF4-FFF2-40B4-BE49-F238E27FC236}">
                <a16:creationId xmlns:a16="http://schemas.microsoft.com/office/drawing/2014/main" id="{8438D377-8C25-500F-B46A-738EE9EC0613}"/>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4" name="Title 1">
            <a:extLst>
              <a:ext uri="{FF2B5EF4-FFF2-40B4-BE49-F238E27FC236}">
                <a16:creationId xmlns:a16="http://schemas.microsoft.com/office/drawing/2014/main" id="{0C698C27-9AFB-5139-37A3-B84E67D9F0B8}"/>
              </a:ext>
            </a:extLst>
          </p:cNvPr>
          <p:cNvSpPr>
            <a:spLocks noGrp="1"/>
          </p:cNvSpPr>
          <p:nvPr>
            <p:ph type="ctrTitle"/>
          </p:nvPr>
        </p:nvSpPr>
        <p:spPr>
          <a:xfrm>
            <a:off x="1905000" y="2613992"/>
            <a:ext cx="5969000" cy="1948070"/>
          </a:xfrm>
        </p:spPr>
        <p:txBody>
          <a:bodyPr anchor="t" anchorCtr="0">
            <a:normAutofit/>
          </a:bodyPr>
          <a:lstStyle>
            <a:lvl1pPr algn="l">
              <a:defRPr sz="4600">
                <a:solidFill>
                  <a:schemeClr val="accent1"/>
                </a:solidFill>
              </a:defRPr>
            </a:lvl1pPr>
          </a:lstStyle>
          <a:p>
            <a:r>
              <a:rPr lang="en-US"/>
              <a:t>Click to edit Master title style</a:t>
            </a:r>
          </a:p>
        </p:txBody>
      </p:sp>
      <p:sp>
        <p:nvSpPr>
          <p:cNvPr id="5" name="Subtitle 2">
            <a:extLst>
              <a:ext uri="{FF2B5EF4-FFF2-40B4-BE49-F238E27FC236}">
                <a16:creationId xmlns:a16="http://schemas.microsoft.com/office/drawing/2014/main" id="{89BDCC2C-E78C-0328-75E0-515B063111F3}"/>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4674" y="1652536"/>
            <a:ext cx="2261270" cy="438584"/>
          </a:xfrm>
          <a:prstGeom prst="rect">
            <a:avLst/>
          </a:prstGeom>
        </p:spPr>
      </p:pic>
    </p:spTree>
    <p:extLst>
      <p:ext uri="{BB962C8B-B14F-4D97-AF65-F5344CB8AC3E}">
        <p14:creationId xmlns:p14="http://schemas.microsoft.com/office/powerpoint/2010/main" val="33527063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Title Slide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F36B4-4AB9-C053-84BB-6290B76BBDF0}"/>
              </a:ext>
            </a:extLst>
          </p:cNvPr>
          <p:cNvSpPr>
            <a:spLocks noGrp="1"/>
          </p:cNvSpPr>
          <p:nvPr>
            <p:ph type="ctrTitle" hasCustomPrompt="1"/>
          </p:nvPr>
        </p:nvSpPr>
        <p:spPr>
          <a:xfrm>
            <a:off x="1905000" y="2613992"/>
            <a:ext cx="5969000" cy="1948070"/>
          </a:xfrm>
        </p:spPr>
        <p:txBody>
          <a:bodyPr anchor="t" anchorCtr="0">
            <a:normAutofit/>
          </a:bodyPr>
          <a:lstStyle>
            <a:lvl1pPr algn="l">
              <a:defRPr sz="4600">
                <a:solidFill>
                  <a:schemeClr val="accent1"/>
                </a:solidFill>
              </a:defRPr>
            </a:lvl1pPr>
          </a:lstStyle>
          <a:p>
            <a:r>
              <a:rPr lang="en-US" dirty="0" smtClean="0"/>
              <a:t>Presentation Title Outfit Semi Bold </a:t>
            </a:r>
            <a:br>
              <a:rPr lang="en-US" dirty="0" smtClean="0"/>
            </a:br>
            <a:r>
              <a:rPr lang="en-US" dirty="0" smtClean="0"/>
              <a:t>Dark Steel Gray</a:t>
            </a:r>
            <a:endParaRPr lang="en-US" dirty="0"/>
          </a:p>
        </p:txBody>
      </p:sp>
      <p:sp>
        <p:nvSpPr>
          <p:cNvPr id="5" name="Content Placeholder 2">
            <a:extLst>
              <a:ext uri="{FF2B5EF4-FFF2-40B4-BE49-F238E27FC236}">
                <a16:creationId xmlns:a16="http://schemas.microsoft.com/office/drawing/2014/main" id="{A51277D9-2ACD-423C-7F93-BB9DAF2C87B0}"/>
              </a:ext>
            </a:extLst>
          </p:cNvPr>
          <p:cNvSpPr>
            <a:spLocks noGrp="1"/>
          </p:cNvSpPr>
          <p:nvPr>
            <p:ph idx="12" hasCustomPrompt="1"/>
          </p:nvPr>
        </p:nvSpPr>
        <p:spPr>
          <a:xfrm>
            <a:off x="8891081" y="6445023"/>
            <a:ext cx="3095640" cy="278735"/>
          </a:xfrm>
        </p:spPr>
        <p:txBody>
          <a:bodyPr numCol="1" spcCol="0">
            <a:noAutofit/>
          </a:bodyPr>
          <a:lstStyle>
            <a:lvl1pPr algn="r">
              <a:spcBef>
                <a:spcPts val="300"/>
              </a:spcBef>
              <a:spcAft>
                <a:spcPts val="300"/>
              </a:spcAft>
              <a:defRPr sz="1000" i="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sp>
        <p:nvSpPr>
          <p:cNvPr id="4" name="Subtitle 2">
            <a:extLst>
              <a:ext uri="{FF2B5EF4-FFF2-40B4-BE49-F238E27FC236}">
                <a16:creationId xmlns:a16="http://schemas.microsoft.com/office/drawing/2014/main" id="{D32A9164-F04F-DDA7-649A-DE500A79FE37}"/>
              </a:ext>
            </a:extLst>
          </p:cNvPr>
          <p:cNvSpPr>
            <a:spLocks noGrp="1"/>
          </p:cNvSpPr>
          <p:nvPr>
            <p:ph type="subTitle" idx="1" hasCustomPrompt="1"/>
          </p:nvPr>
        </p:nvSpPr>
        <p:spPr>
          <a:xfrm>
            <a:off x="1875919" y="4739602"/>
            <a:ext cx="6065445" cy="615792"/>
          </a:xfrm>
          <a:noFill/>
        </p:spPr>
        <p:txBody>
          <a:bodyPr tIns="0" bIns="0" numCol="1"/>
          <a:lstStyle>
            <a:lvl1pPr marL="0" indent="0" algn="l">
              <a:buNone/>
              <a:defRPr sz="1800" b="1" i="0">
                <a:solidFill>
                  <a:schemeClr val="accent1"/>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Presentation Subtitle</a:t>
            </a:r>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4674" y="1652536"/>
            <a:ext cx="2261270" cy="438584"/>
          </a:xfrm>
          <a:prstGeom prst="rect">
            <a:avLst/>
          </a:prstGeom>
        </p:spPr>
      </p:pic>
    </p:spTree>
    <p:extLst>
      <p:ext uri="{BB962C8B-B14F-4D97-AF65-F5344CB8AC3E}">
        <p14:creationId xmlns:p14="http://schemas.microsoft.com/office/powerpoint/2010/main" val="4343591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Title Slide - Steel">
    <p:bg>
      <p:bgPr>
        <a:solidFill>
          <a:schemeClr val="accent1"/>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4E136F65-5519-5748-58DD-F416FBE55DEB}"/>
              </a:ext>
            </a:extLst>
          </p:cNvPr>
          <p:cNvSpPr>
            <a:spLocks noGrp="1"/>
          </p:cNvSpPr>
          <p:nvPr>
            <p:ph type="subTitle" idx="1"/>
          </p:nvPr>
        </p:nvSpPr>
        <p:spPr>
          <a:xfrm>
            <a:off x="1875919" y="4739602"/>
            <a:ext cx="6065445" cy="615792"/>
          </a:xfrm>
          <a:noFill/>
        </p:spPr>
        <p:txBody>
          <a:bodyPr tIns="0" bIns="0" numCol="1"/>
          <a:lstStyle>
            <a:lvl1pPr marL="0" indent="0" algn="l">
              <a:buNone/>
              <a:defRPr sz="1800" b="1" i="0">
                <a:solidFill>
                  <a:schemeClr val="accent4"/>
                </a:solidFill>
                <a:latin typeface="Outfit SemiBold"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a:t>
            </a:r>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905000" y="2635871"/>
            <a:ext cx="6528786" cy="1548213"/>
          </a:xfrm>
        </p:spPr>
        <p:txBody>
          <a:bodyPr anchor="t" anchorCtr="0">
            <a:normAutofit/>
          </a:bodyPr>
          <a:lstStyle>
            <a:lvl1pPr algn="l">
              <a:defRPr sz="4600">
                <a:solidFill>
                  <a:schemeClr val="accent4"/>
                </a:solidFill>
              </a:defRPr>
            </a:lvl1pPr>
          </a:lstStyle>
          <a:p>
            <a:r>
              <a:rPr lang="en-US"/>
              <a:t>Click to edit Master title style</a:t>
            </a:r>
          </a:p>
        </p:txBody>
      </p:sp>
      <p:sp>
        <p:nvSpPr>
          <p:cNvPr id="6" name="Content Placeholder 2">
            <a:extLst>
              <a:ext uri="{FF2B5EF4-FFF2-40B4-BE49-F238E27FC236}">
                <a16:creationId xmlns:a16="http://schemas.microsoft.com/office/drawing/2014/main" id="{76D4CFEA-AD6E-3BEA-BD0D-AEDC252517C2}"/>
              </a:ext>
            </a:extLst>
          </p:cNvPr>
          <p:cNvSpPr>
            <a:spLocks noGrp="1"/>
          </p:cNvSpPr>
          <p:nvPr>
            <p:ph idx="12" hasCustomPrompt="1"/>
          </p:nvPr>
        </p:nvSpPr>
        <p:spPr>
          <a:xfrm>
            <a:off x="9523379" y="6445023"/>
            <a:ext cx="2463342" cy="278735"/>
          </a:xfrm>
        </p:spPr>
        <p:txBody>
          <a:bodyPr numCol="1" spcCol="0">
            <a:noAutofit/>
          </a:bodyPr>
          <a:lstStyle>
            <a:lvl1pPr algn="r">
              <a:spcBef>
                <a:spcPts val="300"/>
              </a:spcBef>
              <a:spcAft>
                <a:spcPts val="300"/>
              </a:spcAft>
              <a:defRPr sz="10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Date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44929" y="1647474"/>
            <a:ext cx="2254054" cy="437185"/>
          </a:xfrm>
          <a:prstGeom prst="rect">
            <a:avLst/>
          </a:prstGeom>
        </p:spPr>
      </p:pic>
    </p:spTree>
    <p:extLst>
      <p:ext uri="{BB962C8B-B14F-4D97-AF65-F5344CB8AC3E}">
        <p14:creationId xmlns:p14="http://schemas.microsoft.com/office/powerpoint/2010/main" val="209914789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White">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898C888C-0B26-783E-C8DD-285EE5C7D0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16004469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Divider Slide w/image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5" name="Picture Placeholder 4">
            <a:extLst>
              <a:ext uri="{FF2B5EF4-FFF2-40B4-BE49-F238E27FC236}">
                <a16:creationId xmlns:a16="http://schemas.microsoft.com/office/drawing/2014/main" id="{5AA75544-E969-B4AD-6108-D531937CC91F}"/>
              </a:ext>
            </a:extLst>
          </p:cNvPr>
          <p:cNvSpPr>
            <a:spLocks noGrp="1"/>
          </p:cNvSpPr>
          <p:nvPr>
            <p:ph type="pic" sz="quarter" idx="10"/>
          </p:nvPr>
        </p:nvSpPr>
        <p:spPr>
          <a:xfrm>
            <a:off x="5480050" y="0"/>
            <a:ext cx="6711950" cy="6858000"/>
          </a:xfrm>
        </p:spPr>
        <p:txBody>
          <a:bodyPr/>
          <a:lstStyle/>
          <a:p>
            <a:endParaRPr lang="en-US"/>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0E369C34-77C0-8157-D7A7-2F31EFEE0A4E}"/>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5697235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Platinum">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accent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tx1">
                    <a:lumMod val="50000"/>
                    <a:lumOff val="50000"/>
                  </a:schemeClr>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18" name="Content Placeholder 2">
            <a:extLst>
              <a:ext uri="{FF2B5EF4-FFF2-40B4-BE49-F238E27FC236}">
                <a16:creationId xmlns:a16="http://schemas.microsoft.com/office/drawing/2014/main" id="{67C0CE33-76BB-3B40-58CF-691261A5ED5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7B531C2-AD84-2C53-671D-F31A87405A4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68339103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bg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accent3"/>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7" name="Content Placeholder 2">
            <a:extLst>
              <a:ext uri="{FF2B5EF4-FFF2-40B4-BE49-F238E27FC236}">
                <a16:creationId xmlns:a16="http://schemas.microsoft.com/office/drawing/2014/main" id="{D007DC57-4711-AB03-C8AF-2A14889A204C}"/>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496E1396-41C7-B1BB-5F02-6C1169B8AB33}"/>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265805328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Divider Slide - Power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418592894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_Divider Slide - Power - Steel">
    <p:bg>
      <p:bgPr>
        <a:solidFill>
          <a:srgbClr val="142C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rgbClr val="E5EDF8"/>
                </a:solidFill>
                <a:latin typeface="Outfit Light" pitchFamily="2" charset="0"/>
              </a:defRPr>
            </a:lvl1pPr>
          </a:lstStyle>
          <a:p>
            <a:r>
              <a:rPr lang="en-US" dirty="0"/>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396666850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White">
    <p:bg>
      <p:bgPr>
        <a:solidFill>
          <a:schemeClr val="bg1"/>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6" name="Freeform: Shape 54">
            <a:extLst>
              <a:ext uri="{FF2B5EF4-FFF2-40B4-BE49-F238E27FC236}">
                <a16:creationId xmlns:a16="http://schemas.microsoft.com/office/drawing/2014/main" id="{0B28F2D1-0450-9173-1799-FAAF547F3D2D}"/>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D0D329CF-2058-5444-6197-836A18C2751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66809D8-08F3-3C3E-A532-A1FC049D1B8D}"/>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7F73E556-955A-7C12-35AB-F8C217C888E9}"/>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0357944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Divider Slide Full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50F4B64-29BA-A4A6-5E23-04ADBC69135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F2B45F00-4A0D-2358-55FD-8E8C9C94FD0D}"/>
              </a:ext>
            </a:extLst>
          </p:cNvPr>
          <p:cNvSpPr/>
          <p:nvPr/>
        </p:nvSpPr>
        <p:spPr>
          <a:xfrm>
            <a:off x="695949" y="1422570"/>
            <a:ext cx="1457369" cy="1460462"/>
          </a:xfrm>
          <a:custGeom>
            <a:avLst/>
            <a:gdLst>
              <a:gd name="connsiteX0" fmla="*/ 1353235 w 1457369"/>
              <a:gd name="connsiteY0" fmla="*/ 0 h 1460462"/>
              <a:gd name="connsiteX1" fmla="*/ 160197 w 1457369"/>
              <a:gd name="connsiteY1" fmla="*/ 0 h 1460462"/>
              <a:gd name="connsiteX2" fmla="*/ 264074 w 1457369"/>
              <a:gd name="connsiteY2" fmla="*/ 103748 h 1460462"/>
              <a:gd name="connsiteX3" fmla="*/ 1279902 w 1457369"/>
              <a:gd name="connsiteY3" fmla="*/ 103748 h 1460462"/>
              <a:gd name="connsiteX4" fmla="*/ 0 w 1457369"/>
              <a:gd name="connsiteY4" fmla="*/ 1387001 h 1460462"/>
              <a:gd name="connsiteX5" fmla="*/ 73590 w 1457369"/>
              <a:gd name="connsiteY5" fmla="*/ 1460463 h 1460462"/>
              <a:gd name="connsiteX6" fmla="*/ 1353235 w 1457369"/>
              <a:gd name="connsiteY6" fmla="*/ 177596 h 1460462"/>
              <a:gd name="connsiteX7" fmla="*/ 1353235 w 1457369"/>
              <a:gd name="connsiteY7" fmla="*/ 1200126 h 1460462"/>
              <a:gd name="connsiteX8" fmla="*/ 1457369 w 1457369"/>
              <a:gd name="connsiteY8" fmla="*/ 1294466 h 1460462"/>
              <a:gd name="connsiteX9" fmla="*/ 1457369 w 1457369"/>
              <a:gd name="connsiteY9" fmla="*/ 103748 h 1460462"/>
              <a:gd name="connsiteX10" fmla="*/ 1457369 w 1457369"/>
              <a:gd name="connsiteY10" fmla="*/ 0 h 1460462"/>
              <a:gd name="connsiteX11" fmla="*/ 1353235 w 1457369"/>
              <a:gd name="connsiteY11" fmla="*/ 0 h 146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69" h="1460462">
                <a:moveTo>
                  <a:pt x="1353235" y="0"/>
                </a:moveTo>
                <a:lnTo>
                  <a:pt x="160197" y="0"/>
                </a:lnTo>
                <a:lnTo>
                  <a:pt x="264074" y="103748"/>
                </a:lnTo>
                <a:lnTo>
                  <a:pt x="1279902" y="103748"/>
                </a:lnTo>
                <a:lnTo>
                  <a:pt x="0" y="1387001"/>
                </a:lnTo>
                <a:lnTo>
                  <a:pt x="73590" y="1460463"/>
                </a:lnTo>
                <a:lnTo>
                  <a:pt x="1353235" y="177596"/>
                </a:lnTo>
                <a:lnTo>
                  <a:pt x="1353235" y="1200126"/>
                </a:lnTo>
                <a:lnTo>
                  <a:pt x="1457369" y="1294466"/>
                </a:lnTo>
                <a:lnTo>
                  <a:pt x="1457369" y="103748"/>
                </a:lnTo>
                <a:lnTo>
                  <a:pt x="1457369" y="0"/>
                </a:lnTo>
                <a:lnTo>
                  <a:pt x="1353235" y="0"/>
                </a:lnTo>
                <a:close/>
              </a:path>
            </a:pathLst>
          </a:custGeom>
          <a:solidFill>
            <a:srgbClr val="F0522A"/>
          </a:solidFill>
          <a:ln w="12888"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2482850" y="1255713"/>
            <a:ext cx="6667500" cy="3125787"/>
          </a:xfrm>
        </p:spPr>
        <p:txBody>
          <a:bodyPr anchor="t" anchorCtr="0">
            <a:noAutofit/>
          </a:bodyPr>
          <a:lstStyle>
            <a:lvl1pPr algn="l">
              <a:defRPr sz="6700">
                <a:solidFill>
                  <a:schemeClr val="bg1"/>
                </a:solidFill>
              </a:defRPr>
            </a:lvl1pPr>
          </a:lstStyle>
          <a:p>
            <a:r>
              <a:rPr lang="en-US"/>
              <a:t>Click to edit Master title style</a:t>
            </a:r>
          </a:p>
        </p:txBody>
      </p:sp>
      <p:sp>
        <p:nvSpPr>
          <p:cNvPr id="172" name="Text Placeholder 171">
            <a:extLst>
              <a:ext uri="{FF2B5EF4-FFF2-40B4-BE49-F238E27FC236}">
                <a16:creationId xmlns:a16="http://schemas.microsoft.com/office/drawing/2014/main" id="{C7C18846-2822-2CB5-3682-09F6897F5BB9}"/>
              </a:ext>
            </a:extLst>
          </p:cNvPr>
          <p:cNvSpPr>
            <a:spLocks noGrp="1"/>
          </p:cNvSpPr>
          <p:nvPr>
            <p:ph type="body" sz="quarter" idx="10"/>
          </p:nvPr>
        </p:nvSpPr>
        <p:spPr>
          <a:xfrm>
            <a:off x="4425950" y="4895850"/>
            <a:ext cx="6445250" cy="1651000"/>
          </a:xfrm>
        </p:spPr>
        <p:txBody>
          <a:bodyPr numCol="1" spcCol="0"/>
          <a:lstStyle>
            <a:lvl1pPr>
              <a:defRPr sz="2100" i="1">
                <a:solidFill>
                  <a:schemeClr val="accent3"/>
                </a:solidFill>
              </a:defRPr>
            </a:lvl1pPr>
            <a:lvl2pPr>
              <a:defRPr sz="2100" i="1">
                <a:solidFill>
                  <a:schemeClr val="accent2"/>
                </a:solidFill>
              </a:defRPr>
            </a:lvl2pPr>
            <a:lvl3pPr>
              <a:defRPr sz="2100" i="1">
                <a:solidFill>
                  <a:schemeClr val="accent2"/>
                </a:solidFill>
              </a:defRPr>
            </a:lvl3pPr>
            <a:lvl4pPr>
              <a:defRPr sz="2100" i="1">
                <a:solidFill>
                  <a:schemeClr val="accent2"/>
                </a:solidFill>
              </a:defRPr>
            </a:lvl4pPr>
            <a:lvl5pPr>
              <a:defRPr sz="2100" i="1">
                <a:solidFill>
                  <a:schemeClr val="accent2"/>
                </a:solidFill>
              </a:defRPr>
            </a:lvl5pPr>
          </a:lstStyle>
          <a:p>
            <a:pPr lvl="0"/>
            <a:r>
              <a:rPr lang="en-US"/>
              <a:t>Click to edit Master text styles</a:t>
            </a:r>
          </a:p>
        </p:txBody>
      </p:sp>
      <p:sp>
        <p:nvSpPr>
          <p:cNvPr id="7" name="Content Placeholder 2">
            <a:extLst>
              <a:ext uri="{FF2B5EF4-FFF2-40B4-BE49-F238E27FC236}">
                <a16:creationId xmlns:a16="http://schemas.microsoft.com/office/drawing/2014/main" id="{D007DC57-4711-AB03-C8AF-2A14889A204C}"/>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496E1396-41C7-B1BB-5F02-6C1169B8AB33}"/>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38346688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_Internal Slide w/text - platinum">
    <p:bg>
      <p:bgPr>
        <a:solidFill>
          <a:schemeClr val="accent4"/>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accent1"/>
                </a:solidFill>
              </a:defRPr>
            </a:lvl1pPr>
          </a:lstStyle>
          <a:p>
            <a:r>
              <a:rPr lang="en-US"/>
              <a:t>Click to edit Master title style</a:t>
            </a:r>
          </a:p>
        </p:txBody>
      </p:sp>
      <p:sp>
        <p:nvSpPr>
          <p:cNvPr id="3" name="Freeform: Shape 54">
            <a:extLst>
              <a:ext uri="{FF2B5EF4-FFF2-40B4-BE49-F238E27FC236}">
                <a16:creationId xmlns:a16="http://schemas.microsoft.com/office/drawing/2014/main" id="{6AE56EA0-D173-F25A-CFA3-9E364339CA75}"/>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 name="Slide Number Placeholder 5">
            <a:extLst>
              <a:ext uri="{FF2B5EF4-FFF2-40B4-BE49-F238E27FC236}">
                <a16:creationId xmlns:a16="http://schemas.microsoft.com/office/drawing/2014/main" id="{D64B630C-1C51-3A96-DC67-4F60C60C4C7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71334F36-E631-69B0-5A4E-6FE9878F2537}"/>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EA91E68D-B7A1-85CF-3F3E-DBBEA2EF6283}"/>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56905006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Internal Slide w/text - Steel">
    <p:bg>
      <p:bgPr>
        <a:solidFill>
          <a:schemeClr val="accent4"/>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5F8133F-ECAA-6B60-8231-63D7B57372C5}"/>
              </a:ext>
            </a:extLst>
          </p:cNvPr>
          <p:cNvSpPr/>
          <p:nvPr userDrawn="1"/>
        </p:nvSpPr>
        <p:spPr>
          <a:xfrm>
            <a:off x="0" y="0"/>
            <a:ext cx="12192000" cy="68686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4B9BB8F0-85EC-4D39-CE63-DE684648F525}"/>
              </a:ext>
            </a:extLst>
          </p:cNvPr>
          <p:cNvSpPr/>
          <p:nvPr/>
        </p:nvSpPr>
        <p:spPr>
          <a:xfrm>
            <a:off x="555506" y="1786987"/>
            <a:ext cx="824293" cy="826074"/>
          </a:xfrm>
          <a:custGeom>
            <a:avLst/>
            <a:gdLst>
              <a:gd name="connsiteX0" fmla="*/ 765397 w 824293"/>
              <a:gd name="connsiteY0" fmla="*/ 0 h 826074"/>
              <a:gd name="connsiteX1" fmla="*/ 90571 w 824293"/>
              <a:gd name="connsiteY1" fmla="*/ 0 h 826074"/>
              <a:gd name="connsiteX2" fmla="*/ 149340 w 824293"/>
              <a:gd name="connsiteY2" fmla="*/ 58769 h 826074"/>
              <a:gd name="connsiteX3" fmla="*/ 723928 w 824293"/>
              <a:gd name="connsiteY3" fmla="*/ 58769 h 826074"/>
              <a:gd name="connsiteX4" fmla="*/ 0 w 824293"/>
              <a:gd name="connsiteY4" fmla="*/ 784605 h 826074"/>
              <a:gd name="connsiteX5" fmla="*/ 41596 w 824293"/>
              <a:gd name="connsiteY5" fmla="*/ 826074 h 826074"/>
              <a:gd name="connsiteX6" fmla="*/ 765397 w 824293"/>
              <a:gd name="connsiteY6" fmla="*/ 100493 h 826074"/>
              <a:gd name="connsiteX7" fmla="*/ 765397 w 824293"/>
              <a:gd name="connsiteY7" fmla="*/ 678770 h 826074"/>
              <a:gd name="connsiteX8" fmla="*/ 824293 w 824293"/>
              <a:gd name="connsiteY8" fmla="*/ 732196 h 826074"/>
              <a:gd name="connsiteX9" fmla="*/ 824293 w 824293"/>
              <a:gd name="connsiteY9" fmla="*/ 58769 h 826074"/>
              <a:gd name="connsiteX10" fmla="*/ 824293 w 824293"/>
              <a:gd name="connsiteY10" fmla="*/ 0 h 826074"/>
              <a:gd name="connsiteX11" fmla="*/ 765397 w 824293"/>
              <a:gd name="connsiteY11" fmla="*/ 0 h 8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293" h="826074">
                <a:moveTo>
                  <a:pt x="765397" y="0"/>
                </a:moveTo>
                <a:lnTo>
                  <a:pt x="90571" y="0"/>
                </a:lnTo>
                <a:lnTo>
                  <a:pt x="149340" y="58769"/>
                </a:lnTo>
                <a:lnTo>
                  <a:pt x="723928" y="58769"/>
                </a:lnTo>
                <a:lnTo>
                  <a:pt x="0" y="784605"/>
                </a:lnTo>
                <a:lnTo>
                  <a:pt x="41596" y="826074"/>
                </a:lnTo>
                <a:lnTo>
                  <a:pt x="765397" y="100493"/>
                </a:lnTo>
                <a:lnTo>
                  <a:pt x="765397" y="678770"/>
                </a:lnTo>
                <a:lnTo>
                  <a:pt x="824293" y="732196"/>
                </a:lnTo>
                <a:lnTo>
                  <a:pt x="824293" y="58769"/>
                </a:lnTo>
                <a:lnTo>
                  <a:pt x="824293" y="0"/>
                </a:lnTo>
                <a:lnTo>
                  <a:pt x="765397" y="0"/>
                </a:lnTo>
                <a:close/>
              </a:path>
            </a:pathLst>
          </a:custGeom>
          <a:solidFill>
            <a:srgbClr val="F0522A"/>
          </a:solidFill>
          <a:ln w="12700" cap="flat">
            <a:noFill/>
            <a:prstDash val="solid"/>
            <a:miter/>
          </a:ln>
        </p:spPr>
        <p:txBody>
          <a:bodyPr rtlCol="0" anchor="ctr"/>
          <a:lstStyle/>
          <a:p>
            <a:endParaRPr lang="en-US"/>
          </a:p>
        </p:txBody>
      </p:sp>
      <p:grpSp>
        <p:nvGrpSpPr>
          <p:cNvPr id="162" name="Group 161">
            <a:extLst>
              <a:ext uri="{FF2B5EF4-FFF2-40B4-BE49-F238E27FC236}">
                <a16:creationId xmlns:a16="http://schemas.microsoft.com/office/drawing/2014/main" id="{11480D01-4761-3492-998E-3FF3623ED63F}"/>
              </a:ext>
            </a:extLst>
          </p:cNvPr>
          <p:cNvGrpSpPr/>
          <p:nvPr userDrawn="1"/>
        </p:nvGrpSpPr>
        <p:grpSpPr>
          <a:xfrm>
            <a:off x="-1" y="5539431"/>
            <a:ext cx="5495289" cy="1329173"/>
            <a:chOff x="-1" y="5539431"/>
            <a:chExt cx="5495289" cy="1329173"/>
          </a:xfrm>
        </p:grpSpPr>
        <p:sp>
          <p:nvSpPr>
            <p:cNvPr id="41" name="Freeform: Shape 40">
              <a:extLst>
                <a:ext uri="{FF2B5EF4-FFF2-40B4-BE49-F238E27FC236}">
                  <a16:creationId xmlns:a16="http://schemas.microsoft.com/office/drawing/2014/main" id="{D31F1AD9-92E1-506E-3C36-A6B7551BE1CA}"/>
                </a:ext>
              </a:extLst>
            </p:cNvPr>
            <p:cNvSpPr/>
            <p:nvPr/>
          </p:nvSpPr>
          <p:spPr>
            <a:xfrm>
              <a:off x="-1" y="5539431"/>
              <a:ext cx="5495289" cy="1329173"/>
            </a:xfrm>
            <a:custGeom>
              <a:avLst/>
              <a:gdLst>
                <a:gd name="connsiteX0" fmla="*/ 0 w 5495289"/>
                <a:gd name="connsiteY0" fmla="*/ 0 h 1329173"/>
                <a:gd name="connsiteX1" fmla="*/ 5495289 w 5495289"/>
                <a:gd name="connsiteY1" fmla="*/ 0 h 1329173"/>
                <a:gd name="connsiteX2" fmla="*/ 5495289 w 5495289"/>
                <a:gd name="connsiteY2" fmla="*/ 1329174 h 1329173"/>
                <a:gd name="connsiteX3" fmla="*/ 0 w 5495289"/>
                <a:gd name="connsiteY3" fmla="*/ 1329174 h 1329173"/>
              </a:gdLst>
              <a:ahLst/>
              <a:cxnLst>
                <a:cxn ang="0">
                  <a:pos x="connsiteX0" y="connsiteY0"/>
                </a:cxn>
                <a:cxn ang="0">
                  <a:pos x="connsiteX1" y="connsiteY1"/>
                </a:cxn>
                <a:cxn ang="0">
                  <a:pos x="connsiteX2" y="connsiteY2"/>
                </a:cxn>
                <a:cxn ang="0">
                  <a:pos x="connsiteX3" y="connsiteY3"/>
                </a:cxn>
              </a:cxnLst>
              <a:rect l="l" t="t" r="r" b="b"/>
              <a:pathLst>
                <a:path w="5495289" h="1329173">
                  <a:moveTo>
                    <a:pt x="0" y="0"/>
                  </a:moveTo>
                  <a:lnTo>
                    <a:pt x="5495289" y="0"/>
                  </a:lnTo>
                  <a:lnTo>
                    <a:pt x="5495289" y="1329174"/>
                  </a:lnTo>
                  <a:lnTo>
                    <a:pt x="0" y="1329174"/>
                  </a:lnTo>
                  <a:close/>
                </a:path>
              </a:pathLst>
            </a:custGeom>
            <a:solidFill>
              <a:srgbClr val="152C41"/>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B6E6DD0-814E-EDF7-79A2-CF509AB8742C}"/>
                </a:ext>
              </a:extLst>
            </p:cNvPr>
            <p:cNvSpPr/>
            <p:nvPr/>
          </p:nvSpPr>
          <p:spPr>
            <a:xfrm>
              <a:off x="191316"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9E7EE5B-0DDF-FA42-B534-B595799F3ADF}"/>
                </a:ext>
              </a:extLst>
            </p:cNvPr>
            <p:cNvSpPr/>
            <p:nvPr/>
          </p:nvSpPr>
          <p:spPr>
            <a:xfrm>
              <a:off x="431353"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9E07E20-E767-2E29-8438-93036F8682F3}"/>
                </a:ext>
              </a:extLst>
            </p:cNvPr>
            <p:cNvSpPr/>
            <p:nvPr/>
          </p:nvSpPr>
          <p:spPr>
            <a:xfrm>
              <a:off x="671391"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5E67F6A-353B-7020-31E9-72057ABAC2AF}"/>
                </a:ext>
              </a:extLst>
            </p:cNvPr>
            <p:cNvSpPr/>
            <p:nvPr/>
          </p:nvSpPr>
          <p:spPr>
            <a:xfrm>
              <a:off x="911428"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7B04529-14B6-9877-E9F6-4DA45486901A}"/>
                </a:ext>
              </a:extLst>
            </p:cNvPr>
            <p:cNvSpPr/>
            <p:nvPr/>
          </p:nvSpPr>
          <p:spPr>
            <a:xfrm>
              <a:off x="1151338"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0F9CDD-FDBE-3121-E594-313B506946D7}"/>
                </a:ext>
              </a:extLst>
            </p:cNvPr>
            <p:cNvSpPr/>
            <p:nvPr/>
          </p:nvSpPr>
          <p:spPr>
            <a:xfrm>
              <a:off x="1391375"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9CA4AD-7B98-EA74-D881-C6524D12B1E5}"/>
                </a:ext>
              </a:extLst>
            </p:cNvPr>
            <p:cNvSpPr/>
            <p:nvPr/>
          </p:nvSpPr>
          <p:spPr>
            <a:xfrm>
              <a:off x="191316"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ACA4565-956A-BFA8-215E-8F0A5AADDE34}"/>
                </a:ext>
              </a:extLst>
            </p:cNvPr>
            <p:cNvSpPr/>
            <p:nvPr/>
          </p:nvSpPr>
          <p:spPr>
            <a:xfrm>
              <a:off x="431353"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2310491-A779-7203-1941-01ED120AB3A2}"/>
                </a:ext>
              </a:extLst>
            </p:cNvPr>
            <p:cNvSpPr/>
            <p:nvPr/>
          </p:nvSpPr>
          <p:spPr>
            <a:xfrm>
              <a:off x="671391"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4829F7-1D1F-CA32-26A5-BA792C26C6AB}"/>
                </a:ext>
              </a:extLst>
            </p:cNvPr>
            <p:cNvSpPr/>
            <p:nvPr/>
          </p:nvSpPr>
          <p:spPr>
            <a:xfrm>
              <a:off x="911428"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C7D8279-4982-5950-42A9-4D2A80224CBA}"/>
                </a:ext>
              </a:extLst>
            </p:cNvPr>
            <p:cNvSpPr/>
            <p:nvPr/>
          </p:nvSpPr>
          <p:spPr>
            <a:xfrm>
              <a:off x="1151338"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D7EE964-70EE-8EF4-5580-DF285A54DEDA}"/>
                </a:ext>
              </a:extLst>
            </p:cNvPr>
            <p:cNvSpPr/>
            <p:nvPr/>
          </p:nvSpPr>
          <p:spPr>
            <a:xfrm>
              <a:off x="1391375"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7B32B9C-8737-D019-1C0E-32342F26DA01}"/>
                </a:ext>
              </a:extLst>
            </p:cNvPr>
            <p:cNvSpPr/>
            <p:nvPr/>
          </p:nvSpPr>
          <p:spPr>
            <a:xfrm>
              <a:off x="191316"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FD0413B-D4B9-D902-0402-B578C889FD74}"/>
                </a:ext>
              </a:extLst>
            </p:cNvPr>
            <p:cNvSpPr/>
            <p:nvPr/>
          </p:nvSpPr>
          <p:spPr>
            <a:xfrm>
              <a:off x="431353"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3DEA5DF-5488-7CF6-AF8B-296D5D9D4641}"/>
                </a:ext>
              </a:extLst>
            </p:cNvPr>
            <p:cNvSpPr/>
            <p:nvPr/>
          </p:nvSpPr>
          <p:spPr>
            <a:xfrm>
              <a:off x="671391"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27A5458-F197-BE63-FB19-1FEB079E0816}"/>
                </a:ext>
              </a:extLst>
            </p:cNvPr>
            <p:cNvSpPr/>
            <p:nvPr/>
          </p:nvSpPr>
          <p:spPr>
            <a:xfrm>
              <a:off x="911428"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6F44BB6-A0E6-4A07-6821-46038F00ED80}"/>
                </a:ext>
              </a:extLst>
            </p:cNvPr>
            <p:cNvSpPr/>
            <p:nvPr/>
          </p:nvSpPr>
          <p:spPr>
            <a:xfrm>
              <a:off x="1151338"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A3936C2-33C2-8DFD-6A00-B1750E5FA14C}"/>
                </a:ext>
              </a:extLst>
            </p:cNvPr>
            <p:cNvSpPr/>
            <p:nvPr/>
          </p:nvSpPr>
          <p:spPr>
            <a:xfrm>
              <a:off x="1391375"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868D47A-757A-4976-6FAE-BA95133A983D}"/>
                </a:ext>
              </a:extLst>
            </p:cNvPr>
            <p:cNvSpPr/>
            <p:nvPr/>
          </p:nvSpPr>
          <p:spPr>
            <a:xfrm>
              <a:off x="431353"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FD578F1-FD62-C0F3-7149-2EC7D7EF6053}"/>
                </a:ext>
              </a:extLst>
            </p:cNvPr>
            <p:cNvSpPr/>
            <p:nvPr/>
          </p:nvSpPr>
          <p:spPr>
            <a:xfrm>
              <a:off x="671391"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238BD56-0905-9C22-F56A-89CA04EBAD40}"/>
                </a:ext>
              </a:extLst>
            </p:cNvPr>
            <p:cNvSpPr/>
            <p:nvPr/>
          </p:nvSpPr>
          <p:spPr>
            <a:xfrm>
              <a:off x="911428"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75AF73-25B0-4B80-00EC-20A5E2FD992A}"/>
                </a:ext>
              </a:extLst>
            </p:cNvPr>
            <p:cNvSpPr/>
            <p:nvPr/>
          </p:nvSpPr>
          <p:spPr>
            <a:xfrm>
              <a:off x="1151338"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48671C7-E380-7114-4C5F-77DC0B5903AC}"/>
                </a:ext>
              </a:extLst>
            </p:cNvPr>
            <p:cNvSpPr/>
            <p:nvPr/>
          </p:nvSpPr>
          <p:spPr>
            <a:xfrm>
              <a:off x="1391375"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ED655DB-0C3F-A732-1DBC-C23D01F14EEF}"/>
                </a:ext>
              </a:extLst>
            </p:cNvPr>
            <p:cNvSpPr/>
            <p:nvPr/>
          </p:nvSpPr>
          <p:spPr>
            <a:xfrm>
              <a:off x="19004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A5D3891-762D-8890-575B-F2D603C50A2F}"/>
                </a:ext>
              </a:extLst>
            </p:cNvPr>
            <p:cNvSpPr/>
            <p:nvPr/>
          </p:nvSpPr>
          <p:spPr>
            <a:xfrm>
              <a:off x="42995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A09AA46-BBB8-2475-C18D-7EF99570943F}"/>
                </a:ext>
              </a:extLst>
            </p:cNvPr>
            <p:cNvSpPr/>
            <p:nvPr/>
          </p:nvSpPr>
          <p:spPr>
            <a:xfrm>
              <a:off x="669991"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1C1C954-F256-144A-C7C0-7941A6385700}"/>
                </a:ext>
              </a:extLst>
            </p:cNvPr>
            <p:cNvSpPr/>
            <p:nvPr/>
          </p:nvSpPr>
          <p:spPr>
            <a:xfrm>
              <a:off x="91002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F5E6685-B8AD-98B5-7B7C-D3EF245951F1}"/>
                </a:ext>
              </a:extLst>
            </p:cNvPr>
            <p:cNvSpPr/>
            <p:nvPr/>
          </p:nvSpPr>
          <p:spPr>
            <a:xfrm>
              <a:off x="1150066"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38C584-1AAD-44EE-C378-33558DF86877}"/>
                </a:ext>
              </a:extLst>
            </p:cNvPr>
            <p:cNvSpPr/>
            <p:nvPr/>
          </p:nvSpPr>
          <p:spPr>
            <a:xfrm>
              <a:off x="1389976"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CC0AF82-1B96-C3E4-543E-2E00B1A1D72A}"/>
                </a:ext>
              </a:extLst>
            </p:cNvPr>
            <p:cNvSpPr/>
            <p:nvPr/>
          </p:nvSpPr>
          <p:spPr>
            <a:xfrm>
              <a:off x="139277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5013B29-2A2F-0055-8F84-CC270EC6E877}"/>
                </a:ext>
              </a:extLst>
            </p:cNvPr>
            <p:cNvSpPr/>
            <p:nvPr/>
          </p:nvSpPr>
          <p:spPr>
            <a:xfrm>
              <a:off x="163268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6F824D-FE8B-3355-472F-C7B83FA0D30B}"/>
                </a:ext>
              </a:extLst>
            </p:cNvPr>
            <p:cNvSpPr/>
            <p:nvPr/>
          </p:nvSpPr>
          <p:spPr>
            <a:xfrm>
              <a:off x="1872722"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2B0A187-966E-44F5-12B8-F564D8CE9B3B}"/>
                </a:ext>
              </a:extLst>
            </p:cNvPr>
            <p:cNvSpPr/>
            <p:nvPr/>
          </p:nvSpPr>
          <p:spPr>
            <a:xfrm>
              <a:off x="211275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02F05AC-3E62-2068-B954-98B44442B0E7}"/>
                </a:ext>
              </a:extLst>
            </p:cNvPr>
            <p:cNvSpPr/>
            <p:nvPr/>
          </p:nvSpPr>
          <p:spPr>
            <a:xfrm>
              <a:off x="2352669" y="5946235"/>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45738EC-E936-14E7-4688-A952621C535D}"/>
                </a:ext>
              </a:extLst>
            </p:cNvPr>
            <p:cNvSpPr/>
            <p:nvPr/>
          </p:nvSpPr>
          <p:spPr>
            <a:xfrm>
              <a:off x="2592706"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B64FAE9-58D6-74A0-6249-B4E0FE4F582F}"/>
                </a:ext>
              </a:extLst>
            </p:cNvPr>
            <p:cNvSpPr/>
            <p:nvPr/>
          </p:nvSpPr>
          <p:spPr>
            <a:xfrm>
              <a:off x="139277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33EC820-135E-7B49-5F27-FB74053778C1}"/>
                </a:ext>
              </a:extLst>
            </p:cNvPr>
            <p:cNvSpPr/>
            <p:nvPr/>
          </p:nvSpPr>
          <p:spPr>
            <a:xfrm>
              <a:off x="163268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A5B788C-64EA-C173-8ACF-C687B11A5612}"/>
                </a:ext>
              </a:extLst>
            </p:cNvPr>
            <p:cNvSpPr/>
            <p:nvPr/>
          </p:nvSpPr>
          <p:spPr>
            <a:xfrm>
              <a:off x="1872722"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317"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89C2842-2CF8-A845-7A95-D4C5030B9A86}"/>
                </a:ext>
              </a:extLst>
            </p:cNvPr>
            <p:cNvSpPr/>
            <p:nvPr/>
          </p:nvSpPr>
          <p:spPr>
            <a:xfrm>
              <a:off x="211275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B6083FD-0412-BA64-3D90-EF8127971D12}"/>
                </a:ext>
              </a:extLst>
            </p:cNvPr>
            <p:cNvSpPr/>
            <p:nvPr/>
          </p:nvSpPr>
          <p:spPr>
            <a:xfrm>
              <a:off x="2352669" y="6182074"/>
              <a:ext cx="62839" cy="62839"/>
            </a:xfrm>
            <a:custGeom>
              <a:avLst/>
              <a:gdLst>
                <a:gd name="connsiteX0" fmla="*/ 57879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283C82-0197-BF5E-C924-8D01ECD38692}"/>
                </a:ext>
              </a:extLst>
            </p:cNvPr>
            <p:cNvSpPr/>
            <p:nvPr/>
          </p:nvSpPr>
          <p:spPr>
            <a:xfrm>
              <a:off x="2592706"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F8666B1-CE12-EE87-A833-D59B4BE10DAD}"/>
                </a:ext>
              </a:extLst>
            </p:cNvPr>
            <p:cNvSpPr/>
            <p:nvPr/>
          </p:nvSpPr>
          <p:spPr>
            <a:xfrm>
              <a:off x="139277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E1E5ECB-4981-B43A-1C14-3565BF0985F5}"/>
                </a:ext>
              </a:extLst>
            </p:cNvPr>
            <p:cNvSpPr/>
            <p:nvPr/>
          </p:nvSpPr>
          <p:spPr>
            <a:xfrm>
              <a:off x="163268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38689E7-0DC4-3A6E-A525-FF6BEFC50F34}"/>
                </a:ext>
              </a:extLst>
            </p:cNvPr>
            <p:cNvSpPr/>
            <p:nvPr/>
          </p:nvSpPr>
          <p:spPr>
            <a:xfrm>
              <a:off x="1872722"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317"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C24FC8F-CD48-34F4-1617-5B40239038FE}"/>
                </a:ext>
              </a:extLst>
            </p:cNvPr>
            <p:cNvSpPr/>
            <p:nvPr/>
          </p:nvSpPr>
          <p:spPr>
            <a:xfrm>
              <a:off x="211275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BB552D9B-CB04-D083-759B-1946763C583F}"/>
                </a:ext>
              </a:extLst>
            </p:cNvPr>
            <p:cNvSpPr/>
            <p:nvPr/>
          </p:nvSpPr>
          <p:spPr>
            <a:xfrm>
              <a:off x="2352669" y="641804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A97C9EA-B690-BAA8-20EB-CAA8B20873C2}"/>
                </a:ext>
              </a:extLst>
            </p:cNvPr>
            <p:cNvSpPr/>
            <p:nvPr/>
          </p:nvSpPr>
          <p:spPr>
            <a:xfrm>
              <a:off x="2592706"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152835-6AE9-ED98-8440-12C53A79EEBE}"/>
                </a:ext>
              </a:extLst>
            </p:cNvPr>
            <p:cNvSpPr/>
            <p:nvPr/>
          </p:nvSpPr>
          <p:spPr>
            <a:xfrm>
              <a:off x="139277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89DDF44-E36F-5651-671B-64A36BEBD976}"/>
                </a:ext>
              </a:extLst>
            </p:cNvPr>
            <p:cNvSpPr/>
            <p:nvPr/>
          </p:nvSpPr>
          <p:spPr>
            <a:xfrm>
              <a:off x="163268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C8096F1-A51C-9573-2521-B30820AEEC68}"/>
                </a:ext>
              </a:extLst>
            </p:cNvPr>
            <p:cNvSpPr/>
            <p:nvPr/>
          </p:nvSpPr>
          <p:spPr>
            <a:xfrm>
              <a:off x="1872722"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317"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B9538A3-F252-6E39-FAC8-5BC241FDA6F3}"/>
                </a:ext>
              </a:extLst>
            </p:cNvPr>
            <p:cNvSpPr/>
            <p:nvPr/>
          </p:nvSpPr>
          <p:spPr>
            <a:xfrm>
              <a:off x="211275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61692D-7D4E-C041-50DB-A281B078F2E3}"/>
                </a:ext>
              </a:extLst>
            </p:cNvPr>
            <p:cNvSpPr/>
            <p:nvPr/>
          </p:nvSpPr>
          <p:spPr>
            <a:xfrm>
              <a:off x="2352669" y="6654008"/>
              <a:ext cx="62839" cy="62839"/>
            </a:xfrm>
            <a:custGeom>
              <a:avLst/>
              <a:gdLst>
                <a:gd name="connsiteX0" fmla="*/ 57879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2795F03-6802-44FC-95B8-BF08ECB582A8}"/>
                </a:ext>
              </a:extLst>
            </p:cNvPr>
            <p:cNvSpPr/>
            <p:nvPr/>
          </p:nvSpPr>
          <p:spPr>
            <a:xfrm>
              <a:off x="2592706"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E108CBF-2206-6C19-DB39-E7DEA29A0718}"/>
                </a:ext>
              </a:extLst>
            </p:cNvPr>
            <p:cNvSpPr/>
            <p:nvPr/>
          </p:nvSpPr>
          <p:spPr>
            <a:xfrm>
              <a:off x="1391375"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4A0664F-9927-56A8-B0EA-5F5BAD752350}"/>
                </a:ext>
              </a:extLst>
            </p:cNvPr>
            <p:cNvSpPr/>
            <p:nvPr/>
          </p:nvSpPr>
          <p:spPr>
            <a:xfrm>
              <a:off x="1631412"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4C76EC-ADF5-B99A-1EA4-3DB2DA18DBAF}"/>
                </a:ext>
              </a:extLst>
            </p:cNvPr>
            <p:cNvSpPr/>
            <p:nvPr/>
          </p:nvSpPr>
          <p:spPr>
            <a:xfrm>
              <a:off x="1871323"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90797F-EA9E-7F37-48A9-3F06FCB9B682}"/>
                </a:ext>
              </a:extLst>
            </p:cNvPr>
            <p:cNvSpPr/>
            <p:nvPr/>
          </p:nvSpPr>
          <p:spPr>
            <a:xfrm>
              <a:off x="2111360" y="5711794"/>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317"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E63434F-35B9-6ADD-C2EF-B0433123893B}"/>
                </a:ext>
              </a:extLst>
            </p:cNvPr>
            <p:cNvSpPr/>
            <p:nvPr/>
          </p:nvSpPr>
          <p:spPr>
            <a:xfrm>
              <a:off x="2351397"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E7B8ED4-17BA-9011-E360-8AF0056C7F39}"/>
                </a:ext>
              </a:extLst>
            </p:cNvPr>
            <p:cNvSpPr/>
            <p:nvPr/>
          </p:nvSpPr>
          <p:spPr>
            <a:xfrm>
              <a:off x="2591307" y="5711794"/>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8 w 62839"/>
                <a:gd name="connsiteY6" fmla="*/ 8523 h 62712"/>
                <a:gd name="connsiteX7" fmla="*/ 57878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3"/>
                  </a:lnTo>
                  <a:lnTo>
                    <a:pt x="57878" y="8523"/>
                  </a:lnTo>
                  <a:lnTo>
                    <a:pt x="57878" y="58133"/>
                  </a:lnTo>
                  <a:lnTo>
                    <a:pt x="62839" y="62713"/>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3F3AFFD-5D91-2452-C4E0-C03D5484358F}"/>
                </a:ext>
              </a:extLst>
            </p:cNvPr>
            <p:cNvSpPr/>
            <p:nvPr/>
          </p:nvSpPr>
          <p:spPr>
            <a:xfrm>
              <a:off x="2832744" y="5946235"/>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90"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5F4C5B1-E51D-ADBD-EE59-63D5DB3760A9}"/>
                </a:ext>
              </a:extLst>
            </p:cNvPr>
            <p:cNvSpPr/>
            <p:nvPr/>
          </p:nvSpPr>
          <p:spPr>
            <a:xfrm>
              <a:off x="3072781"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A3196EE-4240-6ECE-B958-535E1B1795FF}"/>
                </a:ext>
              </a:extLst>
            </p:cNvPr>
            <p:cNvSpPr/>
            <p:nvPr/>
          </p:nvSpPr>
          <p:spPr>
            <a:xfrm>
              <a:off x="3312691"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39 w 62839"/>
                <a:gd name="connsiteY8" fmla="*/ 62712 h 62712"/>
                <a:gd name="connsiteX9" fmla="*/ 62839 w 62839"/>
                <a:gd name="connsiteY9" fmla="*/ 4961 h 62712"/>
                <a:gd name="connsiteX10" fmla="*/ 62839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39" y="62712"/>
                  </a:lnTo>
                  <a:lnTo>
                    <a:pt x="62839" y="4961"/>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03CA418-BC65-6B0A-8568-01F7112FE278}"/>
                </a:ext>
              </a:extLst>
            </p:cNvPr>
            <p:cNvSpPr/>
            <p:nvPr/>
          </p:nvSpPr>
          <p:spPr>
            <a:xfrm>
              <a:off x="3552728" y="5946235"/>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1 w 62839"/>
                <a:gd name="connsiteY6" fmla="*/ 8523 h 62712"/>
                <a:gd name="connsiteX7" fmla="*/ 57751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189" y="4961"/>
                  </a:lnTo>
                  <a:lnTo>
                    <a:pt x="0" y="59151"/>
                  </a:lnTo>
                  <a:lnTo>
                    <a:pt x="3562" y="62712"/>
                  </a:lnTo>
                  <a:lnTo>
                    <a:pt x="57751" y="8523"/>
                  </a:lnTo>
                  <a:lnTo>
                    <a:pt x="57751" y="58133"/>
                  </a:lnTo>
                  <a:lnTo>
                    <a:pt x="62840" y="62712"/>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5FDA5DE-3617-2B1C-0805-B93408E3BE12}"/>
                </a:ext>
              </a:extLst>
            </p:cNvPr>
            <p:cNvSpPr/>
            <p:nvPr/>
          </p:nvSpPr>
          <p:spPr>
            <a:xfrm>
              <a:off x="3792766"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97ABC53-A7D0-86E0-FBC2-805DB3BA793F}"/>
                </a:ext>
              </a:extLst>
            </p:cNvPr>
            <p:cNvSpPr/>
            <p:nvPr/>
          </p:nvSpPr>
          <p:spPr>
            <a:xfrm>
              <a:off x="4032675" y="5946235"/>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9 w 62839"/>
                <a:gd name="connsiteY6" fmla="*/ 8523 h 62712"/>
                <a:gd name="connsiteX7" fmla="*/ 57879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2"/>
                  </a:lnTo>
                  <a:lnTo>
                    <a:pt x="57879" y="8523"/>
                  </a:lnTo>
                  <a:lnTo>
                    <a:pt x="57879" y="58133"/>
                  </a:lnTo>
                  <a:lnTo>
                    <a:pt x="62840" y="62712"/>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7204991-C99C-3955-D7AE-3AB3A6CF99E6}"/>
                </a:ext>
              </a:extLst>
            </p:cNvPr>
            <p:cNvSpPr/>
            <p:nvPr/>
          </p:nvSpPr>
          <p:spPr>
            <a:xfrm>
              <a:off x="2832744" y="6182074"/>
              <a:ext cx="62839" cy="62839"/>
            </a:xfrm>
            <a:custGeom>
              <a:avLst/>
              <a:gdLst>
                <a:gd name="connsiteX0" fmla="*/ 57751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9"/>
                  </a:lnTo>
                  <a:lnTo>
                    <a:pt x="54190"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FAB1303-D528-1129-5FB7-0F54A8FDE614}"/>
                </a:ext>
              </a:extLst>
            </p:cNvPr>
            <p:cNvSpPr/>
            <p:nvPr/>
          </p:nvSpPr>
          <p:spPr>
            <a:xfrm>
              <a:off x="3072781"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1F986DC-5C79-89FC-6E2F-DE3B101316C3}"/>
                </a:ext>
              </a:extLst>
            </p:cNvPr>
            <p:cNvSpPr/>
            <p:nvPr/>
          </p:nvSpPr>
          <p:spPr>
            <a:xfrm>
              <a:off x="3312691"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3 h 62839"/>
                <a:gd name="connsiteX9" fmla="*/ 62839 w 62839"/>
                <a:gd name="connsiteY9" fmla="*/ 5089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39" y="62713"/>
                  </a:lnTo>
                  <a:lnTo>
                    <a:pt x="62839" y="5089"/>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496896D-5DF2-DE6A-D428-A4E4F012C9EB}"/>
                </a:ext>
              </a:extLst>
            </p:cNvPr>
            <p:cNvSpPr/>
            <p:nvPr/>
          </p:nvSpPr>
          <p:spPr>
            <a:xfrm>
              <a:off x="3552728" y="6182074"/>
              <a:ext cx="62839" cy="62839"/>
            </a:xfrm>
            <a:custGeom>
              <a:avLst/>
              <a:gdLst>
                <a:gd name="connsiteX0" fmla="*/ 57751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9"/>
                  </a:lnTo>
                  <a:lnTo>
                    <a:pt x="54189" y="5089"/>
                  </a:lnTo>
                  <a:lnTo>
                    <a:pt x="0" y="59278"/>
                  </a:lnTo>
                  <a:lnTo>
                    <a:pt x="3562" y="62840"/>
                  </a:lnTo>
                  <a:lnTo>
                    <a:pt x="57751" y="8650"/>
                  </a:lnTo>
                  <a:lnTo>
                    <a:pt x="57751" y="58133"/>
                  </a:lnTo>
                  <a:lnTo>
                    <a:pt x="62840" y="62713"/>
                  </a:lnTo>
                  <a:lnTo>
                    <a:pt x="62840" y="5089"/>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BBB21A4-CDC1-1EE0-0CA3-182E90747FE2}"/>
                </a:ext>
              </a:extLst>
            </p:cNvPr>
            <p:cNvSpPr/>
            <p:nvPr/>
          </p:nvSpPr>
          <p:spPr>
            <a:xfrm>
              <a:off x="3792766"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4BED72D-8442-5C91-CEFE-95D32A7D7EA9}"/>
                </a:ext>
              </a:extLst>
            </p:cNvPr>
            <p:cNvSpPr/>
            <p:nvPr/>
          </p:nvSpPr>
          <p:spPr>
            <a:xfrm>
              <a:off x="4032675" y="6182074"/>
              <a:ext cx="62839" cy="62839"/>
            </a:xfrm>
            <a:custGeom>
              <a:avLst/>
              <a:gdLst>
                <a:gd name="connsiteX0" fmla="*/ 57879 w 62839"/>
                <a:gd name="connsiteY0" fmla="*/ 0 h 62839"/>
                <a:gd name="connsiteX1" fmla="*/ 0 w 62839"/>
                <a:gd name="connsiteY1" fmla="*/ 0 h 62839"/>
                <a:gd name="connsiteX2" fmla="*/ 5089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9"/>
                  </a:lnTo>
                  <a:lnTo>
                    <a:pt x="54317" y="5089"/>
                  </a:lnTo>
                  <a:lnTo>
                    <a:pt x="127" y="59278"/>
                  </a:lnTo>
                  <a:lnTo>
                    <a:pt x="3689" y="62840"/>
                  </a:lnTo>
                  <a:lnTo>
                    <a:pt x="57879" y="8650"/>
                  </a:lnTo>
                  <a:lnTo>
                    <a:pt x="57879" y="58133"/>
                  </a:lnTo>
                  <a:lnTo>
                    <a:pt x="62840" y="62713"/>
                  </a:lnTo>
                  <a:lnTo>
                    <a:pt x="62840" y="5089"/>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C5316E-5E51-5DDE-5D2C-3FE0A261FBE3}"/>
                </a:ext>
              </a:extLst>
            </p:cNvPr>
            <p:cNvSpPr/>
            <p:nvPr/>
          </p:nvSpPr>
          <p:spPr>
            <a:xfrm>
              <a:off x="2832744" y="6418041"/>
              <a:ext cx="62839" cy="62839"/>
            </a:xfrm>
            <a:custGeom>
              <a:avLst/>
              <a:gdLst>
                <a:gd name="connsiteX0" fmla="*/ 57751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5088"/>
                  </a:lnTo>
                  <a:lnTo>
                    <a:pt x="54190"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526843-D893-60D9-A1F5-5636E8693607}"/>
                </a:ext>
              </a:extLst>
            </p:cNvPr>
            <p:cNvSpPr/>
            <p:nvPr/>
          </p:nvSpPr>
          <p:spPr>
            <a:xfrm>
              <a:off x="3072781"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9FBF0C-4C9A-26E0-5A4B-51985687D71B}"/>
                </a:ext>
              </a:extLst>
            </p:cNvPr>
            <p:cNvSpPr/>
            <p:nvPr/>
          </p:nvSpPr>
          <p:spPr>
            <a:xfrm>
              <a:off x="3312691"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39 w 62839"/>
                <a:gd name="connsiteY8" fmla="*/ 62712 h 62839"/>
                <a:gd name="connsiteX9" fmla="*/ 62839 w 62839"/>
                <a:gd name="connsiteY9" fmla="*/ 5088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39" y="62712"/>
                  </a:lnTo>
                  <a:lnTo>
                    <a:pt x="62839" y="5088"/>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CB94C1A-3DF2-A5E1-231D-D80AD4C498F9}"/>
                </a:ext>
              </a:extLst>
            </p:cNvPr>
            <p:cNvSpPr/>
            <p:nvPr/>
          </p:nvSpPr>
          <p:spPr>
            <a:xfrm>
              <a:off x="3552728" y="6418041"/>
              <a:ext cx="62839" cy="62839"/>
            </a:xfrm>
            <a:custGeom>
              <a:avLst/>
              <a:gdLst>
                <a:gd name="connsiteX0" fmla="*/ 57751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1 w 62839"/>
                <a:gd name="connsiteY6" fmla="*/ 8650 h 62839"/>
                <a:gd name="connsiteX7" fmla="*/ 57751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5088"/>
                  </a:lnTo>
                  <a:lnTo>
                    <a:pt x="54189" y="5088"/>
                  </a:lnTo>
                  <a:lnTo>
                    <a:pt x="0" y="59278"/>
                  </a:lnTo>
                  <a:lnTo>
                    <a:pt x="3562" y="62840"/>
                  </a:lnTo>
                  <a:lnTo>
                    <a:pt x="57751" y="8650"/>
                  </a:lnTo>
                  <a:lnTo>
                    <a:pt x="57751" y="58133"/>
                  </a:lnTo>
                  <a:lnTo>
                    <a:pt x="62840" y="62712"/>
                  </a:lnTo>
                  <a:lnTo>
                    <a:pt x="62840" y="5088"/>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EF0F011-0D9A-D65D-7A58-D1DEDAE830BE}"/>
                </a:ext>
              </a:extLst>
            </p:cNvPr>
            <p:cNvSpPr/>
            <p:nvPr/>
          </p:nvSpPr>
          <p:spPr>
            <a:xfrm>
              <a:off x="3792766"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250D62-9132-3D5B-4AD2-75F2CA6C90E8}"/>
                </a:ext>
              </a:extLst>
            </p:cNvPr>
            <p:cNvSpPr/>
            <p:nvPr/>
          </p:nvSpPr>
          <p:spPr>
            <a:xfrm>
              <a:off x="4032675" y="6418041"/>
              <a:ext cx="62839" cy="62839"/>
            </a:xfrm>
            <a:custGeom>
              <a:avLst/>
              <a:gdLst>
                <a:gd name="connsiteX0" fmla="*/ 57879 w 62839"/>
                <a:gd name="connsiteY0" fmla="*/ 0 h 62839"/>
                <a:gd name="connsiteX1" fmla="*/ 0 w 62839"/>
                <a:gd name="connsiteY1" fmla="*/ 0 h 62839"/>
                <a:gd name="connsiteX2" fmla="*/ 5089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651914-6BAE-9CD8-B7C2-275425DC8FA0}"/>
                </a:ext>
              </a:extLst>
            </p:cNvPr>
            <p:cNvSpPr/>
            <p:nvPr/>
          </p:nvSpPr>
          <p:spPr>
            <a:xfrm>
              <a:off x="2832744" y="6654008"/>
              <a:ext cx="62839" cy="62839"/>
            </a:xfrm>
            <a:custGeom>
              <a:avLst/>
              <a:gdLst>
                <a:gd name="connsiteX0" fmla="*/ 57751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4961" y="4960"/>
                  </a:lnTo>
                  <a:lnTo>
                    <a:pt x="54190"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CB8F57D-0CB8-E70D-FD99-4D53B221D051}"/>
                </a:ext>
              </a:extLst>
            </p:cNvPr>
            <p:cNvSpPr/>
            <p:nvPr/>
          </p:nvSpPr>
          <p:spPr>
            <a:xfrm>
              <a:off x="3072781"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B2D3AD-C36B-1CEE-82F5-6039938EB2F9}"/>
                </a:ext>
              </a:extLst>
            </p:cNvPr>
            <p:cNvSpPr/>
            <p:nvPr/>
          </p:nvSpPr>
          <p:spPr>
            <a:xfrm>
              <a:off x="3312691"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39 w 62839"/>
                <a:gd name="connsiteY8" fmla="*/ 62712 h 62839"/>
                <a:gd name="connsiteX9" fmla="*/ 62839 w 62839"/>
                <a:gd name="connsiteY9" fmla="*/ 4960 h 62839"/>
                <a:gd name="connsiteX10" fmla="*/ 62839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39" y="62712"/>
                  </a:lnTo>
                  <a:lnTo>
                    <a:pt x="62839" y="4960"/>
                  </a:lnTo>
                  <a:lnTo>
                    <a:pt x="62839" y="0"/>
                  </a:lnTo>
                  <a:lnTo>
                    <a:pt x="57878" y="0"/>
                  </a:lnTo>
                  <a:close/>
                </a:path>
              </a:pathLst>
            </a:custGeom>
            <a:solidFill>
              <a:srgbClr val="E13D30"/>
            </a:solidFill>
            <a:ln w="1270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6F64876-4241-9652-10B1-794C7AA90D99}"/>
                </a:ext>
              </a:extLst>
            </p:cNvPr>
            <p:cNvSpPr/>
            <p:nvPr/>
          </p:nvSpPr>
          <p:spPr>
            <a:xfrm>
              <a:off x="3552728" y="6654008"/>
              <a:ext cx="62839" cy="62839"/>
            </a:xfrm>
            <a:custGeom>
              <a:avLst/>
              <a:gdLst>
                <a:gd name="connsiteX0" fmla="*/ 57751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1 w 62839"/>
                <a:gd name="connsiteY6" fmla="*/ 8523 h 62839"/>
                <a:gd name="connsiteX7" fmla="*/ 57751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1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1" y="0"/>
                  </a:moveTo>
                  <a:lnTo>
                    <a:pt x="0" y="0"/>
                  </a:lnTo>
                  <a:lnTo>
                    <a:pt x="5088" y="4960"/>
                  </a:lnTo>
                  <a:lnTo>
                    <a:pt x="54189" y="4960"/>
                  </a:lnTo>
                  <a:lnTo>
                    <a:pt x="0" y="59278"/>
                  </a:lnTo>
                  <a:lnTo>
                    <a:pt x="3562" y="62840"/>
                  </a:lnTo>
                  <a:lnTo>
                    <a:pt x="57751" y="8523"/>
                  </a:lnTo>
                  <a:lnTo>
                    <a:pt x="57751" y="58132"/>
                  </a:lnTo>
                  <a:lnTo>
                    <a:pt x="62840" y="62712"/>
                  </a:lnTo>
                  <a:lnTo>
                    <a:pt x="62840" y="4960"/>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45BD8D-1492-2AB1-1011-0411B37EA9CA}"/>
                </a:ext>
              </a:extLst>
            </p:cNvPr>
            <p:cNvSpPr/>
            <p:nvPr/>
          </p:nvSpPr>
          <p:spPr>
            <a:xfrm>
              <a:off x="3792766"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DD7E1DD-CDB6-B006-3336-01B53228FF27}"/>
                </a:ext>
              </a:extLst>
            </p:cNvPr>
            <p:cNvSpPr/>
            <p:nvPr/>
          </p:nvSpPr>
          <p:spPr>
            <a:xfrm>
              <a:off x="4032675" y="6654008"/>
              <a:ext cx="62839" cy="62839"/>
            </a:xfrm>
            <a:custGeom>
              <a:avLst/>
              <a:gdLst>
                <a:gd name="connsiteX0" fmla="*/ 57879 w 62839"/>
                <a:gd name="connsiteY0" fmla="*/ 0 h 62839"/>
                <a:gd name="connsiteX1" fmla="*/ 0 w 62839"/>
                <a:gd name="connsiteY1" fmla="*/ 0 h 62839"/>
                <a:gd name="connsiteX2" fmla="*/ 5089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9 w 62839"/>
                <a:gd name="connsiteY6" fmla="*/ 8523 h 62839"/>
                <a:gd name="connsiteX7" fmla="*/ 57879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9" y="4960"/>
                  </a:lnTo>
                  <a:lnTo>
                    <a:pt x="54317" y="4960"/>
                  </a:lnTo>
                  <a:lnTo>
                    <a:pt x="127" y="59278"/>
                  </a:lnTo>
                  <a:lnTo>
                    <a:pt x="3689" y="62840"/>
                  </a:lnTo>
                  <a:lnTo>
                    <a:pt x="57879" y="8523"/>
                  </a:lnTo>
                  <a:lnTo>
                    <a:pt x="57879" y="58132"/>
                  </a:lnTo>
                  <a:lnTo>
                    <a:pt x="62840" y="62712"/>
                  </a:lnTo>
                  <a:lnTo>
                    <a:pt x="62840" y="4960"/>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A238509-E0B8-9716-8E31-84AD6BDB7634}"/>
                </a:ext>
              </a:extLst>
            </p:cNvPr>
            <p:cNvSpPr/>
            <p:nvPr/>
          </p:nvSpPr>
          <p:spPr>
            <a:xfrm>
              <a:off x="2831344"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08D1868-9CEC-E660-F01E-79530ABF0DCD}"/>
                </a:ext>
              </a:extLst>
            </p:cNvPr>
            <p:cNvSpPr/>
            <p:nvPr/>
          </p:nvSpPr>
          <p:spPr>
            <a:xfrm>
              <a:off x="3071382" y="5711794"/>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BC27BC-A137-60D2-7B15-9FA50033EE60}"/>
                </a:ext>
              </a:extLst>
            </p:cNvPr>
            <p:cNvSpPr/>
            <p:nvPr/>
          </p:nvSpPr>
          <p:spPr>
            <a:xfrm>
              <a:off x="3311419"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FCC765C-96B0-4647-16F9-44833266D8EB}"/>
                </a:ext>
              </a:extLst>
            </p:cNvPr>
            <p:cNvSpPr/>
            <p:nvPr/>
          </p:nvSpPr>
          <p:spPr>
            <a:xfrm>
              <a:off x="3551329"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9F65D26-DBE1-6AF5-B54F-28C287E52383}"/>
                </a:ext>
              </a:extLst>
            </p:cNvPr>
            <p:cNvSpPr/>
            <p:nvPr/>
          </p:nvSpPr>
          <p:spPr>
            <a:xfrm>
              <a:off x="3791366"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841C56E-859E-460C-24D2-BADF5874550D}"/>
                </a:ext>
              </a:extLst>
            </p:cNvPr>
            <p:cNvSpPr/>
            <p:nvPr/>
          </p:nvSpPr>
          <p:spPr>
            <a:xfrm>
              <a:off x="4031404"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3ABD4C7-711C-9923-AC74-5A40688FD304}"/>
                </a:ext>
              </a:extLst>
            </p:cNvPr>
            <p:cNvSpPr/>
            <p:nvPr/>
          </p:nvSpPr>
          <p:spPr>
            <a:xfrm>
              <a:off x="4034075"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D06AC70-F9AE-EAF0-D53B-C6F4F0024341}"/>
                </a:ext>
              </a:extLst>
            </p:cNvPr>
            <p:cNvSpPr/>
            <p:nvPr/>
          </p:nvSpPr>
          <p:spPr>
            <a:xfrm>
              <a:off x="4274112"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0AB4583-B167-3377-E727-8106A43DE968}"/>
                </a:ext>
              </a:extLst>
            </p:cNvPr>
            <p:cNvSpPr/>
            <p:nvPr/>
          </p:nvSpPr>
          <p:spPr>
            <a:xfrm>
              <a:off x="4514149"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D3FE090-01B9-97FD-27B2-9C288204D033}"/>
                </a:ext>
              </a:extLst>
            </p:cNvPr>
            <p:cNvSpPr/>
            <p:nvPr/>
          </p:nvSpPr>
          <p:spPr>
            <a:xfrm>
              <a:off x="4754060" y="5946235"/>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DB05C28-1FC1-D0F5-F7F3-CE75D7BE844F}"/>
                </a:ext>
              </a:extLst>
            </p:cNvPr>
            <p:cNvSpPr/>
            <p:nvPr/>
          </p:nvSpPr>
          <p:spPr>
            <a:xfrm>
              <a:off x="4994097" y="5946235"/>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CA5910D-D024-34AF-4026-B05D636A4BD9}"/>
                </a:ext>
              </a:extLst>
            </p:cNvPr>
            <p:cNvSpPr/>
            <p:nvPr/>
          </p:nvSpPr>
          <p:spPr>
            <a:xfrm>
              <a:off x="5234134" y="5946235"/>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84A91D8-77CE-5EDA-24A7-9A7577D4EC1D}"/>
                </a:ext>
              </a:extLst>
            </p:cNvPr>
            <p:cNvSpPr/>
            <p:nvPr/>
          </p:nvSpPr>
          <p:spPr>
            <a:xfrm>
              <a:off x="4034075"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509EEEF-5EFF-F445-F464-612FB164BBC1}"/>
                </a:ext>
              </a:extLst>
            </p:cNvPr>
            <p:cNvSpPr/>
            <p:nvPr/>
          </p:nvSpPr>
          <p:spPr>
            <a:xfrm>
              <a:off x="4274112"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E2E8EF4-C053-7B6D-E90B-CCF6E14527A0}"/>
                </a:ext>
              </a:extLst>
            </p:cNvPr>
            <p:cNvSpPr/>
            <p:nvPr/>
          </p:nvSpPr>
          <p:spPr>
            <a:xfrm>
              <a:off x="4514149"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93A74F4-E9AC-3F5C-B9AC-A179C2FCF95E}"/>
                </a:ext>
              </a:extLst>
            </p:cNvPr>
            <p:cNvSpPr/>
            <p:nvPr/>
          </p:nvSpPr>
          <p:spPr>
            <a:xfrm>
              <a:off x="4754060" y="618207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D0ED169-153A-34C9-F495-F01C9AE272EE}"/>
                </a:ext>
              </a:extLst>
            </p:cNvPr>
            <p:cNvSpPr/>
            <p:nvPr/>
          </p:nvSpPr>
          <p:spPr>
            <a:xfrm>
              <a:off x="4994097" y="618207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E919175-11D0-681A-5807-C973682D2D9F}"/>
                </a:ext>
              </a:extLst>
            </p:cNvPr>
            <p:cNvSpPr/>
            <p:nvPr/>
          </p:nvSpPr>
          <p:spPr>
            <a:xfrm>
              <a:off x="5234134" y="618207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A8180E8-6EAE-F404-C0E9-4E4BA6B15C62}"/>
                </a:ext>
              </a:extLst>
            </p:cNvPr>
            <p:cNvSpPr/>
            <p:nvPr/>
          </p:nvSpPr>
          <p:spPr>
            <a:xfrm>
              <a:off x="4034075"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5A6832E-F4DA-2040-519E-F254BFD38852}"/>
                </a:ext>
              </a:extLst>
            </p:cNvPr>
            <p:cNvSpPr/>
            <p:nvPr/>
          </p:nvSpPr>
          <p:spPr>
            <a:xfrm>
              <a:off x="4274112"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B7C9327-9842-897E-F6FC-55891023FA5E}"/>
                </a:ext>
              </a:extLst>
            </p:cNvPr>
            <p:cNvSpPr/>
            <p:nvPr/>
          </p:nvSpPr>
          <p:spPr>
            <a:xfrm>
              <a:off x="4514149"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A2F387A3-5A49-5794-57D0-475D134099CF}"/>
                </a:ext>
              </a:extLst>
            </p:cNvPr>
            <p:cNvSpPr/>
            <p:nvPr/>
          </p:nvSpPr>
          <p:spPr>
            <a:xfrm>
              <a:off x="4754060" y="6418041"/>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F7021B-E3C3-7AE8-CA0B-EE582C68F600}"/>
                </a:ext>
              </a:extLst>
            </p:cNvPr>
            <p:cNvSpPr/>
            <p:nvPr/>
          </p:nvSpPr>
          <p:spPr>
            <a:xfrm>
              <a:off x="4994097" y="6418041"/>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E66158D-3554-345A-76AD-9BB647F858B2}"/>
                </a:ext>
              </a:extLst>
            </p:cNvPr>
            <p:cNvSpPr/>
            <p:nvPr/>
          </p:nvSpPr>
          <p:spPr>
            <a:xfrm>
              <a:off x="5234134" y="6418041"/>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103BC87-CBD7-7CC6-E2CD-B03441703C21}"/>
                </a:ext>
              </a:extLst>
            </p:cNvPr>
            <p:cNvSpPr/>
            <p:nvPr/>
          </p:nvSpPr>
          <p:spPr>
            <a:xfrm>
              <a:off x="4034075"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A1BD991-0661-220C-96D0-89708DA841BA}"/>
                </a:ext>
              </a:extLst>
            </p:cNvPr>
            <p:cNvSpPr/>
            <p:nvPr/>
          </p:nvSpPr>
          <p:spPr>
            <a:xfrm>
              <a:off x="4274112"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2FBC5EB-BEAE-0B42-253F-A951955901B6}"/>
                </a:ext>
              </a:extLst>
            </p:cNvPr>
            <p:cNvSpPr/>
            <p:nvPr/>
          </p:nvSpPr>
          <p:spPr>
            <a:xfrm>
              <a:off x="4514149"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D43B26-1B1A-7602-0C03-64A95ACC6391}"/>
                </a:ext>
              </a:extLst>
            </p:cNvPr>
            <p:cNvSpPr/>
            <p:nvPr/>
          </p:nvSpPr>
          <p:spPr>
            <a:xfrm>
              <a:off x="4754060" y="6654008"/>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782E27A-4416-C23C-F79D-6A5A22138206}"/>
                </a:ext>
              </a:extLst>
            </p:cNvPr>
            <p:cNvSpPr/>
            <p:nvPr/>
          </p:nvSpPr>
          <p:spPr>
            <a:xfrm>
              <a:off x="4994097" y="6654008"/>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BC7AFCE-0A30-8578-AF3C-376DD2D0EFEE}"/>
                </a:ext>
              </a:extLst>
            </p:cNvPr>
            <p:cNvSpPr/>
            <p:nvPr/>
          </p:nvSpPr>
          <p:spPr>
            <a:xfrm>
              <a:off x="5234134" y="6654008"/>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20D122C-07F2-A450-8200-27788636444A}"/>
                </a:ext>
              </a:extLst>
            </p:cNvPr>
            <p:cNvSpPr/>
            <p:nvPr/>
          </p:nvSpPr>
          <p:spPr>
            <a:xfrm>
              <a:off x="4032675"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47B951E-A6CA-C801-A0DE-8BB2A3757491}"/>
                </a:ext>
              </a:extLst>
            </p:cNvPr>
            <p:cNvSpPr/>
            <p:nvPr/>
          </p:nvSpPr>
          <p:spPr>
            <a:xfrm>
              <a:off x="4272713" y="571179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9D26608-876A-FE63-17C2-D9215F589F69}"/>
                </a:ext>
              </a:extLst>
            </p:cNvPr>
            <p:cNvSpPr/>
            <p:nvPr/>
          </p:nvSpPr>
          <p:spPr>
            <a:xfrm>
              <a:off x="4512750" y="571179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5930EB3-C68E-08E3-AA24-F8D3AB2848C4}"/>
                </a:ext>
              </a:extLst>
            </p:cNvPr>
            <p:cNvSpPr/>
            <p:nvPr/>
          </p:nvSpPr>
          <p:spPr>
            <a:xfrm>
              <a:off x="4752660" y="571179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4869713-D68B-23CD-CEC6-FD4228BB8D0C}"/>
                </a:ext>
              </a:extLst>
            </p:cNvPr>
            <p:cNvSpPr/>
            <p:nvPr/>
          </p:nvSpPr>
          <p:spPr>
            <a:xfrm>
              <a:off x="4992697" y="571179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9330BEF-AD33-DD66-B8CC-6B6EFA450F88}"/>
                </a:ext>
              </a:extLst>
            </p:cNvPr>
            <p:cNvSpPr/>
            <p:nvPr/>
          </p:nvSpPr>
          <p:spPr>
            <a:xfrm>
              <a:off x="5232735" y="571179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D6EF36B4-4AB9-C053-84BB-6290B76BBDF0}"/>
              </a:ext>
            </a:extLst>
          </p:cNvPr>
          <p:cNvSpPr>
            <a:spLocks noGrp="1"/>
          </p:cNvSpPr>
          <p:nvPr>
            <p:ph type="ctrTitle"/>
          </p:nvPr>
        </p:nvSpPr>
        <p:spPr>
          <a:xfrm>
            <a:off x="1517650" y="1687513"/>
            <a:ext cx="3473450" cy="2135187"/>
          </a:xfrm>
        </p:spPr>
        <p:txBody>
          <a:bodyPr anchor="t" anchorCtr="0">
            <a:normAutofit/>
          </a:bodyPr>
          <a:lstStyle>
            <a:lvl1pPr algn="l">
              <a:defRPr sz="3800">
                <a:solidFill>
                  <a:schemeClr val="bg1"/>
                </a:solidFill>
              </a:defRPr>
            </a:lvl1pPr>
          </a:lstStyle>
          <a:p>
            <a:r>
              <a:rPr lang="en-US"/>
              <a:t>Click to edit Master title style</a:t>
            </a:r>
          </a:p>
        </p:txBody>
      </p:sp>
      <p:sp>
        <p:nvSpPr>
          <p:cNvPr id="6" name="Freeform: Shape 54">
            <a:extLst>
              <a:ext uri="{FF2B5EF4-FFF2-40B4-BE49-F238E27FC236}">
                <a16:creationId xmlns:a16="http://schemas.microsoft.com/office/drawing/2014/main" id="{691EE3B5-4FBC-06F7-34D9-6D9EF2ABF31C}"/>
              </a:ext>
            </a:extLst>
          </p:cNvPr>
          <p:cNvSpPr/>
          <p:nvPr userDrawn="1"/>
        </p:nvSpPr>
        <p:spPr>
          <a:xfrm>
            <a:off x="187081" y="6647561"/>
            <a:ext cx="62839" cy="62839"/>
          </a:xfrm>
          <a:custGeom>
            <a:avLst/>
            <a:gdLst>
              <a:gd name="connsiteX0" fmla="*/ 57879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9 w 62839"/>
              <a:gd name="connsiteY6" fmla="*/ 8650 h 62839"/>
              <a:gd name="connsiteX7" fmla="*/ 57879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9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9" y="0"/>
                </a:moveTo>
                <a:lnTo>
                  <a:pt x="0" y="0"/>
                </a:lnTo>
                <a:lnTo>
                  <a:pt x="5088" y="5088"/>
                </a:lnTo>
                <a:lnTo>
                  <a:pt x="54317" y="5088"/>
                </a:lnTo>
                <a:lnTo>
                  <a:pt x="127" y="59278"/>
                </a:lnTo>
                <a:lnTo>
                  <a:pt x="3689" y="62840"/>
                </a:lnTo>
                <a:lnTo>
                  <a:pt x="57879" y="8650"/>
                </a:lnTo>
                <a:lnTo>
                  <a:pt x="57879" y="58133"/>
                </a:lnTo>
                <a:lnTo>
                  <a:pt x="62840" y="62712"/>
                </a:lnTo>
                <a:lnTo>
                  <a:pt x="62840" y="5088"/>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 name="Slide Number Placeholder 5">
            <a:extLst>
              <a:ext uri="{FF2B5EF4-FFF2-40B4-BE49-F238E27FC236}">
                <a16:creationId xmlns:a16="http://schemas.microsoft.com/office/drawing/2014/main" id="{C1CBBB2E-C622-2202-821E-E3FA8E3F4FA5}"/>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4" name="Content Placeholder 2">
            <a:extLst>
              <a:ext uri="{FF2B5EF4-FFF2-40B4-BE49-F238E27FC236}">
                <a16:creationId xmlns:a16="http://schemas.microsoft.com/office/drawing/2014/main" id="{68E2E9A8-DE4D-0203-CFA0-6C98829EE226}"/>
              </a:ext>
            </a:extLst>
          </p:cNvPr>
          <p:cNvSpPr>
            <a:spLocks noGrp="1"/>
          </p:cNvSpPr>
          <p:nvPr>
            <p:ph idx="1"/>
          </p:nvPr>
        </p:nvSpPr>
        <p:spPr>
          <a:xfrm>
            <a:off x="7200902" y="517794"/>
            <a:ext cx="4070350" cy="5727120"/>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9FEC4438-1B2B-FCD7-77A7-439739D1300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188333574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and Content - White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Picture Placeholder 4">
            <a:extLst>
              <a:ext uri="{FF2B5EF4-FFF2-40B4-BE49-F238E27FC236}">
                <a16:creationId xmlns:a16="http://schemas.microsoft.com/office/drawing/2014/main" id="{DF29F394-EC6E-8834-E179-A8033F8FD8B2}"/>
              </a:ext>
            </a:extLst>
          </p:cNvPr>
          <p:cNvSpPr>
            <a:spLocks noGrp="1"/>
          </p:cNvSpPr>
          <p:nvPr>
            <p:ph type="pic" sz="quarter" idx="10"/>
          </p:nvPr>
        </p:nvSpPr>
        <p:spPr>
          <a:xfrm>
            <a:off x="10414000" y="0"/>
            <a:ext cx="1778000" cy="6858000"/>
          </a:xfrm>
        </p:spPr>
        <p:txBody>
          <a:bodyPr/>
          <a:lstStyle/>
          <a:p>
            <a:endParaRPr lang="en-US"/>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37017135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_Title and Content -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99586113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5_Title and Content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26099975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itle and Content - White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74043128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_Title and Content - Platinum Arrow ba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56810E-B3D1-AB29-F34A-C85AC8B6A909}"/>
              </a:ext>
            </a:extLst>
          </p:cNvPr>
          <p:cNvSpPr/>
          <p:nvPr userDrawn="1"/>
        </p:nvSpPr>
        <p:spPr>
          <a:xfrm>
            <a:off x="10591800" y="0"/>
            <a:ext cx="1600200" cy="68525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FF699251-C167-B7FD-7B25-7FA7C75CBBF8}"/>
              </a:ext>
            </a:extLst>
          </p:cNvPr>
          <p:cNvGrpSpPr/>
          <p:nvPr userDrawn="1"/>
        </p:nvGrpSpPr>
        <p:grpSpPr>
          <a:xfrm>
            <a:off x="10701084" y="97530"/>
            <a:ext cx="1493520" cy="6760470"/>
            <a:chOff x="10701084" y="97530"/>
            <a:chExt cx="1493520" cy="6760470"/>
          </a:xfrm>
        </p:grpSpPr>
        <p:grpSp>
          <p:nvGrpSpPr>
            <p:cNvPr id="17" name="Group 16">
              <a:extLst>
                <a:ext uri="{FF2B5EF4-FFF2-40B4-BE49-F238E27FC236}">
                  <a16:creationId xmlns:a16="http://schemas.microsoft.com/office/drawing/2014/main" id="{579C48C7-0728-517B-6E7E-8B75A97052D8}"/>
                </a:ext>
              </a:extLst>
            </p:cNvPr>
            <p:cNvGrpSpPr/>
            <p:nvPr/>
          </p:nvGrpSpPr>
          <p:grpSpPr>
            <a:xfrm>
              <a:off x="10787679" y="97530"/>
              <a:ext cx="1264298" cy="1005053"/>
              <a:chOff x="8867133" y="-492224"/>
              <a:chExt cx="1264298" cy="1005053"/>
            </a:xfrm>
          </p:grpSpPr>
          <p:sp>
            <p:nvSpPr>
              <p:cNvPr id="343" name="Freeform: Shape 131">
                <a:extLst>
                  <a:ext uri="{FF2B5EF4-FFF2-40B4-BE49-F238E27FC236}">
                    <a16:creationId xmlns:a16="http://schemas.microsoft.com/office/drawing/2014/main" id="{57F42C08-33C6-5276-A883-403357D36EFD}"/>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44" name="Freeform: Shape 132">
                <a:extLst>
                  <a:ext uri="{FF2B5EF4-FFF2-40B4-BE49-F238E27FC236}">
                    <a16:creationId xmlns:a16="http://schemas.microsoft.com/office/drawing/2014/main" id="{D32CE52C-E208-B572-A603-D29B74212155}"/>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5" name="Freeform: Shape 133">
                <a:extLst>
                  <a:ext uri="{FF2B5EF4-FFF2-40B4-BE49-F238E27FC236}">
                    <a16:creationId xmlns:a16="http://schemas.microsoft.com/office/drawing/2014/main" id="{4F705B74-26BF-749C-FD3A-3ED23BA1A47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6" name="Freeform: Shape 134">
                <a:extLst>
                  <a:ext uri="{FF2B5EF4-FFF2-40B4-BE49-F238E27FC236}">
                    <a16:creationId xmlns:a16="http://schemas.microsoft.com/office/drawing/2014/main" id="{D9E35474-D126-93B2-8829-EE06E3D12A35}"/>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47" name="Freeform: Shape 135">
                <a:extLst>
                  <a:ext uri="{FF2B5EF4-FFF2-40B4-BE49-F238E27FC236}">
                    <a16:creationId xmlns:a16="http://schemas.microsoft.com/office/drawing/2014/main" id="{C98DE941-6BC6-23E9-5A03-B9CEAA1A9C63}"/>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8" name="Freeform: Shape 136">
                <a:extLst>
                  <a:ext uri="{FF2B5EF4-FFF2-40B4-BE49-F238E27FC236}">
                    <a16:creationId xmlns:a16="http://schemas.microsoft.com/office/drawing/2014/main" id="{BA2B2082-EBCD-D79F-2DBD-BD4BDA8BCF2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9" name="Freeform: Shape 137">
                <a:extLst>
                  <a:ext uri="{FF2B5EF4-FFF2-40B4-BE49-F238E27FC236}">
                    <a16:creationId xmlns:a16="http://schemas.microsoft.com/office/drawing/2014/main" id="{33EB1112-1B85-AF93-3BB8-EE0F5EE0C63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0" name="Freeform: Shape 138">
                <a:extLst>
                  <a:ext uri="{FF2B5EF4-FFF2-40B4-BE49-F238E27FC236}">
                    <a16:creationId xmlns:a16="http://schemas.microsoft.com/office/drawing/2014/main" id="{7E8B3184-1911-4203-4458-7D2632B590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1" name="Freeform: Shape 139">
                <a:extLst>
                  <a:ext uri="{FF2B5EF4-FFF2-40B4-BE49-F238E27FC236}">
                    <a16:creationId xmlns:a16="http://schemas.microsoft.com/office/drawing/2014/main" id="{57D5A795-E5C8-5F0B-C0B1-A6C4E6EAE366}"/>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2" name="Freeform: Shape 140">
                <a:extLst>
                  <a:ext uri="{FF2B5EF4-FFF2-40B4-BE49-F238E27FC236}">
                    <a16:creationId xmlns:a16="http://schemas.microsoft.com/office/drawing/2014/main" id="{E4A28CA3-B5EF-B0F3-7F07-C21248ECBE0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3" name="Freeform: Shape 141">
                <a:extLst>
                  <a:ext uri="{FF2B5EF4-FFF2-40B4-BE49-F238E27FC236}">
                    <a16:creationId xmlns:a16="http://schemas.microsoft.com/office/drawing/2014/main" id="{72F71302-C0D6-03F9-4300-52F017619BA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4" name="Freeform: Shape 142">
                <a:extLst>
                  <a:ext uri="{FF2B5EF4-FFF2-40B4-BE49-F238E27FC236}">
                    <a16:creationId xmlns:a16="http://schemas.microsoft.com/office/drawing/2014/main" id="{572A89E4-C617-B639-70C3-CFD4338C3069}"/>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5" name="Freeform: Shape 143">
                <a:extLst>
                  <a:ext uri="{FF2B5EF4-FFF2-40B4-BE49-F238E27FC236}">
                    <a16:creationId xmlns:a16="http://schemas.microsoft.com/office/drawing/2014/main" id="{AC9DD01C-9A87-CBCD-5855-424E7B7DE5FB}"/>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6" name="Freeform: Shape 144">
                <a:extLst>
                  <a:ext uri="{FF2B5EF4-FFF2-40B4-BE49-F238E27FC236}">
                    <a16:creationId xmlns:a16="http://schemas.microsoft.com/office/drawing/2014/main" id="{9E6D4C02-AE97-2E8C-6E8D-FA8DB963B66C}"/>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7" name="Freeform: Shape 145">
                <a:extLst>
                  <a:ext uri="{FF2B5EF4-FFF2-40B4-BE49-F238E27FC236}">
                    <a16:creationId xmlns:a16="http://schemas.microsoft.com/office/drawing/2014/main" id="{D2914DA8-A11D-AF59-68EA-C924B52D4B4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8" name="Freeform: Shape 146">
                <a:extLst>
                  <a:ext uri="{FF2B5EF4-FFF2-40B4-BE49-F238E27FC236}">
                    <a16:creationId xmlns:a16="http://schemas.microsoft.com/office/drawing/2014/main" id="{28C338A1-6190-AEB6-C71B-5B447FC422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59" name="Freeform: Shape 147">
                <a:extLst>
                  <a:ext uri="{FF2B5EF4-FFF2-40B4-BE49-F238E27FC236}">
                    <a16:creationId xmlns:a16="http://schemas.microsoft.com/office/drawing/2014/main" id="{6462718F-F039-0FF2-F76D-6D45609290A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0" name="Freeform: Shape 148">
                <a:extLst>
                  <a:ext uri="{FF2B5EF4-FFF2-40B4-BE49-F238E27FC236}">
                    <a16:creationId xmlns:a16="http://schemas.microsoft.com/office/drawing/2014/main" id="{97E5D18F-689E-2155-6D5C-88F25E1BCE58}"/>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1" name="Freeform: Shape 149">
                <a:extLst>
                  <a:ext uri="{FF2B5EF4-FFF2-40B4-BE49-F238E27FC236}">
                    <a16:creationId xmlns:a16="http://schemas.microsoft.com/office/drawing/2014/main" id="{A2558AC2-B66C-3BCA-4907-89AF62ED4E63}"/>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2" name="Freeform: Shape 150">
                <a:extLst>
                  <a:ext uri="{FF2B5EF4-FFF2-40B4-BE49-F238E27FC236}">
                    <a16:creationId xmlns:a16="http://schemas.microsoft.com/office/drawing/2014/main" id="{8BF15784-BA2B-0B80-5374-3EC98EF509F6}"/>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3" name="Freeform: Shape 151">
                <a:extLst>
                  <a:ext uri="{FF2B5EF4-FFF2-40B4-BE49-F238E27FC236}">
                    <a16:creationId xmlns:a16="http://schemas.microsoft.com/office/drawing/2014/main" id="{1B0EC508-4FD1-7E84-936B-98CE4D400357}"/>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4" name="Freeform: Shape 152">
                <a:extLst>
                  <a:ext uri="{FF2B5EF4-FFF2-40B4-BE49-F238E27FC236}">
                    <a16:creationId xmlns:a16="http://schemas.microsoft.com/office/drawing/2014/main" id="{B9EC03D4-8E18-4343-286B-08DE534442A9}"/>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5" name="Freeform: Shape 153">
                <a:extLst>
                  <a:ext uri="{FF2B5EF4-FFF2-40B4-BE49-F238E27FC236}">
                    <a16:creationId xmlns:a16="http://schemas.microsoft.com/office/drawing/2014/main" id="{5BEE624B-6E40-207E-70C7-F2AB3E09CEB5}"/>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6" name="Freeform: Shape 154">
                <a:extLst>
                  <a:ext uri="{FF2B5EF4-FFF2-40B4-BE49-F238E27FC236}">
                    <a16:creationId xmlns:a16="http://schemas.microsoft.com/office/drawing/2014/main" id="{EC1D97FC-20CE-D48A-E823-FE8D64014A5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67" name="Freeform: Shape 155">
                <a:extLst>
                  <a:ext uri="{FF2B5EF4-FFF2-40B4-BE49-F238E27FC236}">
                    <a16:creationId xmlns:a16="http://schemas.microsoft.com/office/drawing/2014/main" id="{2D73E1AD-19FB-7EB5-AD9E-DC1D28F519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68" name="Freeform: Shape 156">
                <a:extLst>
                  <a:ext uri="{FF2B5EF4-FFF2-40B4-BE49-F238E27FC236}">
                    <a16:creationId xmlns:a16="http://schemas.microsoft.com/office/drawing/2014/main" id="{1E310345-1008-9780-AB1F-664E669907D6}"/>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69" name="Freeform: Shape 157">
                <a:extLst>
                  <a:ext uri="{FF2B5EF4-FFF2-40B4-BE49-F238E27FC236}">
                    <a16:creationId xmlns:a16="http://schemas.microsoft.com/office/drawing/2014/main" id="{205467B6-94C0-6AEC-C445-2BB292DA3D7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70" name="Freeform: Shape 158">
                <a:extLst>
                  <a:ext uri="{FF2B5EF4-FFF2-40B4-BE49-F238E27FC236}">
                    <a16:creationId xmlns:a16="http://schemas.microsoft.com/office/drawing/2014/main" id="{E862B08B-C197-1C6D-7A6F-C0E30B5CA3C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71" name="Freeform: Shape 159">
                <a:extLst>
                  <a:ext uri="{FF2B5EF4-FFF2-40B4-BE49-F238E27FC236}">
                    <a16:creationId xmlns:a16="http://schemas.microsoft.com/office/drawing/2014/main" id="{9EAEB050-A861-7A11-01A5-875BE087365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72" name="Freeform: Shape 160">
                <a:extLst>
                  <a:ext uri="{FF2B5EF4-FFF2-40B4-BE49-F238E27FC236}">
                    <a16:creationId xmlns:a16="http://schemas.microsoft.com/office/drawing/2014/main" id="{920620D3-0163-7DE0-2775-B8B54805DAE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3" name="Group 192">
              <a:extLst>
                <a:ext uri="{FF2B5EF4-FFF2-40B4-BE49-F238E27FC236}">
                  <a16:creationId xmlns:a16="http://schemas.microsoft.com/office/drawing/2014/main" id="{103E6AAA-270B-0716-A572-481483B525DB}"/>
                </a:ext>
              </a:extLst>
            </p:cNvPr>
            <p:cNvGrpSpPr/>
            <p:nvPr/>
          </p:nvGrpSpPr>
          <p:grpSpPr>
            <a:xfrm>
              <a:off x="10787679" y="1260775"/>
              <a:ext cx="1264298" cy="1005053"/>
              <a:chOff x="8867133" y="-492224"/>
              <a:chExt cx="1264298" cy="1005053"/>
            </a:xfrm>
          </p:grpSpPr>
          <p:sp>
            <p:nvSpPr>
              <p:cNvPr id="313" name="Freeform: Shape 131">
                <a:extLst>
                  <a:ext uri="{FF2B5EF4-FFF2-40B4-BE49-F238E27FC236}">
                    <a16:creationId xmlns:a16="http://schemas.microsoft.com/office/drawing/2014/main" id="{3587C69E-229C-9E89-2C8F-BA1B4215FEA0}"/>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14" name="Freeform: Shape 132">
                <a:extLst>
                  <a:ext uri="{FF2B5EF4-FFF2-40B4-BE49-F238E27FC236}">
                    <a16:creationId xmlns:a16="http://schemas.microsoft.com/office/drawing/2014/main" id="{B096A9C5-5214-DDB3-A6A7-17BB545E275E}"/>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5" name="Freeform: Shape 133">
                <a:extLst>
                  <a:ext uri="{FF2B5EF4-FFF2-40B4-BE49-F238E27FC236}">
                    <a16:creationId xmlns:a16="http://schemas.microsoft.com/office/drawing/2014/main" id="{F3665446-98FC-BDAE-BD97-549A3DD883C7}"/>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6" name="Freeform: Shape 134">
                <a:extLst>
                  <a:ext uri="{FF2B5EF4-FFF2-40B4-BE49-F238E27FC236}">
                    <a16:creationId xmlns:a16="http://schemas.microsoft.com/office/drawing/2014/main" id="{4DCCA078-55E3-F6DA-3B85-9F7BE687B13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17" name="Freeform: Shape 135">
                <a:extLst>
                  <a:ext uri="{FF2B5EF4-FFF2-40B4-BE49-F238E27FC236}">
                    <a16:creationId xmlns:a16="http://schemas.microsoft.com/office/drawing/2014/main" id="{0A8DBE2F-D7B3-6A66-53F0-B27F0A6FCDF8}"/>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8" name="Freeform: Shape 136">
                <a:extLst>
                  <a:ext uri="{FF2B5EF4-FFF2-40B4-BE49-F238E27FC236}">
                    <a16:creationId xmlns:a16="http://schemas.microsoft.com/office/drawing/2014/main" id="{1C861F19-49AB-D6DF-C401-1F7F75613B0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9" name="Freeform: Shape 137">
                <a:extLst>
                  <a:ext uri="{FF2B5EF4-FFF2-40B4-BE49-F238E27FC236}">
                    <a16:creationId xmlns:a16="http://schemas.microsoft.com/office/drawing/2014/main" id="{CDA5B5BE-FD5E-6B58-9697-A844977A9600}"/>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0" name="Freeform: Shape 138">
                <a:extLst>
                  <a:ext uri="{FF2B5EF4-FFF2-40B4-BE49-F238E27FC236}">
                    <a16:creationId xmlns:a16="http://schemas.microsoft.com/office/drawing/2014/main" id="{24C90700-1965-111C-1833-9BB686589E4C}"/>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1" name="Freeform: Shape 139">
                <a:extLst>
                  <a:ext uri="{FF2B5EF4-FFF2-40B4-BE49-F238E27FC236}">
                    <a16:creationId xmlns:a16="http://schemas.microsoft.com/office/drawing/2014/main" id="{E7D702E6-5FF1-1B41-EE84-DFA6DBFFBFC2}"/>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2" name="Freeform: Shape 140">
                <a:extLst>
                  <a:ext uri="{FF2B5EF4-FFF2-40B4-BE49-F238E27FC236}">
                    <a16:creationId xmlns:a16="http://schemas.microsoft.com/office/drawing/2014/main" id="{04A5BC54-6526-5F06-08C5-C4BEED8A529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3" name="Freeform: Shape 141">
                <a:extLst>
                  <a:ext uri="{FF2B5EF4-FFF2-40B4-BE49-F238E27FC236}">
                    <a16:creationId xmlns:a16="http://schemas.microsoft.com/office/drawing/2014/main" id="{42E9CB64-84A3-B916-B9ED-082835D0C2EB}"/>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4" name="Freeform: Shape 142">
                <a:extLst>
                  <a:ext uri="{FF2B5EF4-FFF2-40B4-BE49-F238E27FC236}">
                    <a16:creationId xmlns:a16="http://schemas.microsoft.com/office/drawing/2014/main" id="{109B1561-EF54-A6EC-3557-F34C7284C334}"/>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5" name="Freeform: Shape 143">
                <a:extLst>
                  <a:ext uri="{FF2B5EF4-FFF2-40B4-BE49-F238E27FC236}">
                    <a16:creationId xmlns:a16="http://schemas.microsoft.com/office/drawing/2014/main" id="{98356881-7665-7D78-DB10-CAE09196718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6" name="Freeform: Shape 144">
                <a:extLst>
                  <a:ext uri="{FF2B5EF4-FFF2-40B4-BE49-F238E27FC236}">
                    <a16:creationId xmlns:a16="http://schemas.microsoft.com/office/drawing/2014/main" id="{8EA6D433-9E78-A4AA-D603-A7C95C7963C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7" name="Freeform: Shape 145">
                <a:extLst>
                  <a:ext uri="{FF2B5EF4-FFF2-40B4-BE49-F238E27FC236}">
                    <a16:creationId xmlns:a16="http://schemas.microsoft.com/office/drawing/2014/main" id="{02B4CEB7-7851-C14B-4910-91F97431E4BB}"/>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8" name="Freeform: Shape 146">
                <a:extLst>
                  <a:ext uri="{FF2B5EF4-FFF2-40B4-BE49-F238E27FC236}">
                    <a16:creationId xmlns:a16="http://schemas.microsoft.com/office/drawing/2014/main" id="{8FD0B43B-49E8-0760-3BBC-73716FFB117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29" name="Freeform: Shape 147">
                <a:extLst>
                  <a:ext uri="{FF2B5EF4-FFF2-40B4-BE49-F238E27FC236}">
                    <a16:creationId xmlns:a16="http://schemas.microsoft.com/office/drawing/2014/main" id="{BEC4E3B0-A7F6-B81A-0C83-96122DC589DF}"/>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0" name="Freeform: Shape 148">
                <a:extLst>
                  <a:ext uri="{FF2B5EF4-FFF2-40B4-BE49-F238E27FC236}">
                    <a16:creationId xmlns:a16="http://schemas.microsoft.com/office/drawing/2014/main" id="{3D44FD96-A033-19CA-FC57-30302C8F6D93}"/>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1" name="Freeform: Shape 149">
                <a:extLst>
                  <a:ext uri="{FF2B5EF4-FFF2-40B4-BE49-F238E27FC236}">
                    <a16:creationId xmlns:a16="http://schemas.microsoft.com/office/drawing/2014/main" id="{1ECBB1E3-D490-04A8-E1B4-FEA01BAFAF1F}"/>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2" name="Freeform: Shape 150">
                <a:extLst>
                  <a:ext uri="{FF2B5EF4-FFF2-40B4-BE49-F238E27FC236}">
                    <a16:creationId xmlns:a16="http://schemas.microsoft.com/office/drawing/2014/main" id="{83AD7853-7768-6951-46C9-FF1A3C6897A8}"/>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3" name="Freeform: Shape 151">
                <a:extLst>
                  <a:ext uri="{FF2B5EF4-FFF2-40B4-BE49-F238E27FC236}">
                    <a16:creationId xmlns:a16="http://schemas.microsoft.com/office/drawing/2014/main" id="{64C07D1A-3616-583B-B9DD-D25A22983F7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4" name="Freeform: Shape 152">
                <a:extLst>
                  <a:ext uri="{FF2B5EF4-FFF2-40B4-BE49-F238E27FC236}">
                    <a16:creationId xmlns:a16="http://schemas.microsoft.com/office/drawing/2014/main" id="{670FEFBB-3740-CD89-C1FD-16F32710B30F}"/>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5" name="Freeform: Shape 153">
                <a:extLst>
                  <a:ext uri="{FF2B5EF4-FFF2-40B4-BE49-F238E27FC236}">
                    <a16:creationId xmlns:a16="http://schemas.microsoft.com/office/drawing/2014/main" id="{323CBE4B-2C2A-002D-56D3-F1A7589FBBF0}"/>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6" name="Freeform: Shape 154">
                <a:extLst>
                  <a:ext uri="{FF2B5EF4-FFF2-40B4-BE49-F238E27FC236}">
                    <a16:creationId xmlns:a16="http://schemas.microsoft.com/office/drawing/2014/main" id="{2EE0A93E-ECB1-76CA-3320-541A1CA68768}"/>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37" name="Freeform: Shape 155">
                <a:extLst>
                  <a:ext uri="{FF2B5EF4-FFF2-40B4-BE49-F238E27FC236}">
                    <a16:creationId xmlns:a16="http://schemas.microsoft.com/office/drawing/2014/main" id="{675EAD30-4B0A-A40E-93BB-981C683F816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38" name="Freeform: Shape 156">
                <a:extLst>
                  <a:ext uri="{FF2B5EF4-FFF2-40B4-BE49-F238E27FC236}">
                    <a16:creationId xmlns:a16="http://schemas.microsoft.com/office/drawing/2014/main" id="{8E755DEF-B640-9247-DD66-6DD48ABAD9A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39" name="Freeform: Shape 157">
                <a:extLst>
                  <a:ext uri="{FF2B5EF4-FFF2-40B4-BE49-F238E27FC236}">
                    <a16:creationId xmlns:a16="http://schemas.microsoft.com/office/drawing/2014/main" id="{4E46C120-B362-9F89-A276-E83256D3F9E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40" name="Freeform: Shape 158">
                <a:extLst>
                  <a:ext uri="{FF2B5EF4-FFF2-40B4-BE49-F238E27FC236}">
                    <a16:creationId xmlns:a16="http://schemas.microsoft.com/office/drawing/2014/main" id="{F2C59790-A6E8-312A-E946-31BE21587378}"/>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41" name="Freeform: Shape 159">
                <a:extLst>
                  <a:ext uri="{FF2B5EF4-FFF2-40B4-BE49-F238E27FC236}">
                    <a16:creationId xmlns:a16="http://schemas.microsoft.com/office/drawing/2014/main" id="{A884385C-0D17-0849-EDAA-B7B2A8722A2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42" name="Freeform: Shape 160">
                <a:extLst>
                  <a:ext uri="{FF2B5EF4-FFF2-40B4-BE49-F238E27FC236}">
                    <a16:creationId xmlns:a16="http://schemas.microsoft.com/office/drawing/2014/main" id="{EC2F6470-B4AB-2A31-25EF-9AC595E5FB8A}"/>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B53F533C-BF04-CE80-2B2A-6E3BCDB0AC17}"/>
                </a:ext>
              </a:extLst>
            </p:cNvPr>
            <p:cNvGrpSpPr/>
            <p:nvPr/>
          </p:nvGrpSpPr>
          <p:grpSpPr>
            <a:xfrm>
              <a:off x="10787679" y="2413972"/>
              <a:ext cx="1264298" cy="1005053"/>
              <a:chOff x="8867133" y="-492224"/>
              <a:chExt cx="1264298" cy="1005053"/>
            </a:xfrm>
          </p:grpSpPr>
          <p:sp>
            <p:nvSpPr>
              <p:cNvPr id="283" name="Freeform: Shape 131">
                <a:extLst>
                  <a:ext uri="{FF2B5EF4-FFF2-40B4-BE49-F238E27FC236}">
                    <a16:creationId xmlns:a16="http://schemas.microsoft.com/office/drawing/2014/main" id="{A340DFDA-ACB7-DDD0-E9F6-43BB153485D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84" name="Freeform: Shape 132">
                <a:extLst>
                  <a:ext uri="{FF2B5EF4-FFF2-40B4-BE49-F238E27FC236}">
                    <a16:creationId xmlns:a16="http://schemas.microsoft.com/office/drawing/2014/main" id="{D0BB0720-C57A-656E-58B9-202C7DB8C09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5" name="Freeform: Shape 133">
                <a:extLst>
                  <a:ext uri="{FF2B5EF4-FFF2-40B4-BE49-F238E27FC236}">
                    <a16:creationId xmlns:a16="http://schemas.microsoft.com/office/drawing/2014/main" id="{20FFB692-03F4-3697-DDF9-8BA2CCB036A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6" name="Freeform: Shape 134">
                <a:extLst>
                  <a:ext uri="{FF2B5EF4-FFF2-40B4-BE49-F238E27FC236}">
                    <a16:creationId xmlns:a16="http://schemas.microsoft.com/office/drawing/2014/main" id="{61452AA2-52EB-B487-E43E-A52F9E42B5AF}"/>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87" name="Freeform: Shape 135">
                <a:extLst>
                  <a:ext uri="{FF2B5EF4-FFF2-40B4-BE49-F238E27FC236}">
                    <a16:creationId xmlns:a16="http://schemas.microsoft.com/office/drawing/2014/main" id="{47498E91-93F0-BAF3-4573-74A477E315C5}"/>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8" name="Freeform: Shape 136">
                <a:extLst>
                  <a:ext uri="{FF2B5EF4-FFF2-40B4-BE49-F238E27FC236}">
                    <a16:creationId xmlns:a16="http://schemas.microsoft.com/office/drawing/2014/main" id="{13B0C120-54E4-E0E8-F2D1-0E4EF31B9E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9" name="Freeform: Shape 137">
                <a:extLst>
                  <a:ext uri="{FF2B5EF4-FFF2-40B4-BE49-F238E27FC236}">
                    <a16:creationId xmlns:a16="http://schemas.microsoft.com/office/drawing/2014/main" id="{964E015A-8CE7-0A74-9AE2-8F826CAFD3C3}"/>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0" name="Freeform: Shape 138">
                <a:extLst>
                  <a:ext uri="{FF2B5EF4-FFF2-40B4-BE49-F238E27FC236}">
                    <a16:creationId xmlns:a16="http://schemas.microsoft.com/office/drawing/2014/main" id="{F45C2754-BA7D-B809-456D-F814411AAF11}"/>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1" name="Freeform: Shape 139">
                <a:extLst>
                  <a:ext uri="{FF2B5EF4-FFF2-40B4-BE49-F238E27FC236}">
                    <a16:creationId xmlns:a16="http://schemas.microsoft.com/office/drawing/2014/main" id="{BA9ABD14-2325-F6B0-DC4C-ACD23EE270A9}"/>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2" name="Freeform: Shape 140">
                <a:extLst>
                  <a:ext uri="{FF2B5EF4-FFF2-40B4-BE49-F238E27FC236}">
                    <a16:creationId xmlns:a16="http://schemas.microsoft.com/office/drawing/2014/main" id="{137078ED-08A9-0E71-57AD-945CF4F329F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3" name="Freeform: Shape 141">
                <a:extLst>
                  <a:ext uri="{FF2B5EF4-FFF2-40B4-BE49-F238E27FC236}">
                    <a16:creationId xmlns:a16="http://schemas.microsoft.com/office/drawing/2014/main" id="{4BACD203-C34C-442C-5E19-D242AB38B290}"/>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4" name="Freeform: Shape 142">
                <a:extLst>
                  <a:ext uri="{FF2B5EF4-FFF2-40B4-BE49-F238E27FC236}">
                    <a16:creationId xmlns:a16="http://schemas.microsoft.com/office/drawing/2014/main" id="{2692229D-527F-BD28-789E-DE0A3090421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5" name="Freeform: Shape 143">
                <a:extLst>
                  <a:ext uri="{FF2B5EF4-FFF2-40B4-BE49-F238E27FC236}">
                    <a16:creationId xmlns:a16="http://schemas.microsoft.com/office/drawing/2014/main" id="{4902D0CD-585D-B283-F20F-1497C42DE56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6" name="Freeform: Shape 144">
                <a:extLst>
                  <a:ext uri="{FF2B5EF4-FFF2-40B4-BE49-F238E27FC236}">
                    <a16:creationId xmlns:a16="http://schemas.microsoft.com/office/drawing/2014/main" id="{E7BDD6F4-9EA0-AACB-C560-107C3F8B69DB}"/>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7" name="Freeform: Shape 145">
                <a:extLst>
                  <a:ext uri="{FF2B5EF4-FFF2-40B4-BE49-F238E27FC236}">
                    <a16:creationId xmlns:a16="http://schemas.microsoft.com/office/drawing/2014/main" id="{5157DE42-1A13-FA92-424C-1F68A5F5279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8" name="Freeform: Shape 146">
                <a:extLst>
                  <a:ext uri="{FF2B5EF4-FFF2-40B4-BE49-F238E27FC236}">
                    <a16:creationId xmlns:a16="http://schemas.microsoft.com/office/drawing/2014/main" id="{CA2A9167-5B16-82FE-82AB-81DE4975240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99" name="Freeform: Shape 147">
                <a:extLst>
                  <a:ext uri="{FF2B5EF4-FFF2-40B4-BE49-F238E27FC236}">
                    <a16:creationId xmlns:a16="http://schemas.microsoft.com/office/drawing/2014/main" id="{5B9A7AA3-3856-3210-65D3-7BEA6F82505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0" name="Freeform: Shape 148">
                <a:extLst>
                  <a:ext uri="{FF2B5EF4-FFF2-40B4-BE49-F238E27FC236}">
                    <a16:creationId xmlns:a16="http://schemas.microsoft.com/office/drawing/2014/main" id="{E47671A7-1A7D-595C-230F-8E5CF0D57A5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1" name="Freeform: Shape 149">
                <a:extLst>
                  <a:ext uri="{FF2B5EF4-FFF2-40B4-BE49-F238E27FC236}">
                    <a16:creationId xmlns:a16="http://schemas.microsoft.com/office/drawing/2014/main" id="{AE325C95-9DB4-4ABC-64E2-C13625EA8F2C}"/>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2" name="Freeform: Shape 150">
                <a:extLst>
                  <a:ext uri="{FF2B5EF4-FFF2-40B4-BE49-F238E27FC236}">
                    <a16:creationId xmlns:a16="http://schemas.microsoft.com/office/drawing/2014/main" id="{70470266-8149-DB0F-31AB-D0D227AB518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3" name="Freeform: Shape 151">
                <a:extLst>
                  <a:ext uri="{FF2B5EF4-FFF2-40B4-BE49-F238E27FC236}">
                    <a16:creationId xmlns:a16="http://schemas.microsoft.com/office/drawing/2014/main" id="{C7DAE5ED-0241-8E68-BB8D-B58F31BD3B24}"/>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4" name="Freeform: Shape 152">
                <a:extLst>
                  <a:ext uri="{FF2B5EF4-FFF2-40B4-BE49-F238E27FC236}">
                    <a16:creationId xmlns:a16="http://schemas.microsoft.com/office/drawing/2014/main" id="{52D706E0-6868-E48E-0768-545A5EA16BD1}"/>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5" name="Freeform: Shape 153">
                <a:extLst>
                  <a:ext uri="{FF2B5EF4-FFF2-40B4-BE49-F238E27FC236}">
                    <a16:creationId xmlns:a16="http://schemas.microsoft.com/office/drawing/2014/main" id="{3DDF3FAE-C888-F360-DEC2-AC1DF699210C}"/>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6" name="Freeform: Shape 154">
                <a:extLst>
                  <a:ext uri="{FF2B5EF4-FFF2-40B4-BE49-F238E27FC236}">
                    <a16:creationId xmlns:a16="http://schemas.microsoft.com/office/drawing/2014/main" id="{94A932A9-A9E7-0A9D-A807-BA3C3F611946}"/>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07" name="Freeform: Shape 155">
                <a:extLst>
                  <a:ext uri="{FF2B5EF4-FFF2-40B4-BE49-F238E27FC236}">
                    <a16:creationId xmlns:a16="http://schemas.microsoft.com/office/drawing/2014/main" id="{A3B55091-63C6-729A-C27F-06A0FAF42C9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08" name="Freeform: Shape 156">
                <a:extLst>
                  <a:ext uri="{FF2B5EF4-FFF2-40B4-BE49-F238E27FC236}">
                    <a16:creationId xmlns:a16="http://schemas.microsoft.com/office/drawing/2014/main" id="{EFE4B22A-2167-0F87-9CD0-674492E83261}"/>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09" name="Freeform: Shape 157">
                <a:extLst>
                  <a:ext uri="{FF2B5EF4-FFF2-40B4-BE49-F238E27FC236}">
                    <a16:creationId xmlns:a16="http://schemas.microsoft.com/office/drawing/2014/main" id="{78A90422-BCAC-6DA6-D96A-830ADF74AA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310" name="Freeform: Shape 158">
                <a:extLst>
                  <a:ext uri="{FF2B5EF4-FFF2-40B4-BE49-F238E27FC236}">
                    <a16:creationId xmlns:a16="http://schemas.microsoft.com/office/drawing/2014/main" id="{7772D494-0CB8-F701-1287-9FA4C8D6FE0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11" name="Freeform: Shape 159">
                <a:extLst>
                  <a:ext uri="{FF2B5EF4-FFF2-40B4-BE49-F238E27FC236}">
                    <a16:creationId xmlns:a16="http://schemas.microsoft.com/office/drawing/2014/main" id="{7F0F2D36-127A-859C-76A1-D221BBF530FF}"/>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12" name="Freeform: Shape 160">
                <a:extLst>
                  <a:ext uri="{FF2B5EF4-FFF2-40B4-BE49-F238E27FC236}">
                    <a16:creationId xmlns:a16="http://schemas.microsoft.com/office/drawing/2014/main" id="{3EFB03EB-F6D2-DC77-46B7-5273B0D351F6}"/>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5" name="Group 194">
              <a:extLst>
                <a:ext uri="{FF2B5EF4-FFF2-40B4-BE49-F238E27FC236}">
                  <a16:creationId xmlns:a16="http://schemas.microsoft.com/office/drawing/2014/main" id="{9FF5EF6B-BE6B-08C7-8FC9-3F61FF01A694}"/>
                </a:ext>
              </a:extLst>
            </p:cNvPr>
            <p:cNvGrpSpPr/>
            <p:nvPr/>
          </p:nvGrpSpPr>
          <p:grpSpPr>
            <a:xfrm>
              <a:off x="10787679" y="3577217"/>
              <a:ext cx="1264298" cy="1005053"/>
              <a:chOff x="8867133" y="-492224"/>
              <a:chExt cx="1264298" cy="1005053"/>
            </a:xfrm>
          </p:grpSpPr>
          <p:sp>
            <p:nvSpPr>
              <p:cNvPr id="253" name="Freeform: Shape 131">
                <a:extLst>
                  <a:ext uri="{FF2B5EF4-FFF2-40B4-BE49-F238E27FC236}">
                    <a16:creationId xmlns:a16="http://schemas.microsoft.com/office/drawing/2014/main" id="{2F966702-0E74-EDBB-323B-8408DA20831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54" name="Freeform: Shape 132">
                <a:extLst>
                  <a:ext uri="{FF2B5EF4-FFF2-40B4-BE49-F238E27FC236}">
                    <a16:creationId xmlns:a16="http://schemas.microsoft.com/office/drawing/2014/main" id="{1F1341CA-5706-51C2-9232-4BDC9E9173F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5" name="Freeform: Shape 133">
                <a:extLst>
                  <a:ext uri="{FF2B5EF4-FFF2-40B4-BE49-F238E27FC236}">
                    <a16:creationId xmlns:a16="http://schemas.microsoft.com/office/drawing/2014/main" id="{4C7E1104-2709-9E57-5948-246B6B5152C5}"/>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6" name="Freeform: Shape 134">
                <a:extLst>
                  <a:ext uri="{FF2B5EF4-FFF2-40B4-BE49-F238E27FC236}">
                    <a16:creationId xmlns:a16="http://schemas.microsoft.com/office/drawing/2014/main" id="{F301332F-E56B-3CC3-30E6-49C93B40DC36}"/>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57" name="Freeform: Shape 135">
                <a:extLst>
                  <a:ext uri="{FF2B5EF4-FFF2-40B4-BE49-F238E27FC236}">
                    <a16:creationId xmlns:a16="http://schemas.microsoft.com/office/drawing/2014/main" id="{41F265F0-B8F1-015D-BCC0-97B113B619E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8" name="Freeform: Shape 136">
                <a:extLst>
                  <a:ext uri="{FF2B5EF4-FFF2-40B4-BE49-F238E27FC236}">
                    <a16:creationId xmlns:a16="http://schemas.microsoft.com/office/drawing/2014/main" id="{960EDF1E-2D4E-4CF2-F034-B14441F097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9" name="Freeform: Shape 137">
                <a:extLst>
                  <a:ext uri="{FF2B5EF4-FFF2-40B4-BE49-F238E27FC236}">
                    <a16:creationId xmlns:a16="http://schemas.microsoft.com/office/drawing/2014/main" id="{8219C2D0-3D15-92BC-7A08-F593D2B0705E}"/>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0" name="Freeform: Shape 138">
                <a:extLst>
                  <a:ext uri="{FF2B5EF4-FFF2-40B4-BE49-F238E27FC236}">
                    <a16:creationId xmlns:a16="http://schemas.microsoft.com/office/drawing/2014/main" id="{FC446D3A-93F5-A7B2-CB8A-CF350A97393E}"/>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1" name="Freeform: Shape 139">
                <a:extLst>
                  <a:ext uri="{FF2B5EF4-FFF2-40B4-BE49-F238E27FC236}">
                    <a16:creationId xmlns:a16="http://schemas.microsoft.com/office/drawing/2014/main" id="{ED0AE599-36DC-C779-194C-7093CCF4F207}"/>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2" name="Freeform: Shape 140">
                <a:extLst>
                  <a:ext uri="{FF2B5EF4-FFF2-40B4-BE49-F238E27FC236}">
                    <a16:creationId xmlns:a16="http://schemas.microsoft.com/office/drawing/2014/main" id="{FD1CF0C5-F958-B124-D51E-218915F636F1}"/>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3" name="Freeform: Shape 141">
                <a:extLst>
                  <a:ext uri="{FF2B5EF4-FFF2-40B4-BE49-F238E27FC236}">
                    <a16:creationId xmlns:a16="http://schemas.microsoft.com/office/drawing/2014/main" id="{FBB77B73-BE23-4E32-E55B-84BED8CAA3F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4" name="Freeform: Shape 142">
                <a:extLst>
                  <a:ext uri="{FF2B5EF4-FFF2-40B4-BE49-F238E27FC236}">
                    <a16:creationId xmlns:a16="http://schemas.microsoft.com/office/drawing/2014/main" id="{3D966FF4-8901-796C-FEDA-93A9FC5BF2CF}"/>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5" name="Freeform: Shape 143">
                <a:extLst>
                  <a:ext uri="{FF2B5EF4-FFF2-40B4-BE49-F238E27FC236}">
                    <a16:creationId xmlns:a16="http://schemas.microsoft.com/office/drawing/2014/main" id="{9963E82D-64D1-CE96-9AB2-4D48F3EF2514}"/>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6" name="Freeform: Shape 144">
                <a:extLst>
                  <a:ext uri="{FF2B5EF4-FFF2-40B4-BE49-F238E27FC236}">
                    <a16:creationId xmlns:a16="http://schemas.microsoft.com/office/drawing/2014/main" id="{202902B0-2314-D6F0-4822-EF986647120A}"/>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7" name="Freeform: Shape 145">
                <a:extLst>
                  <a:ext uri="{FF2B5EF4-FFF2-40B4-BE49-F238E27FC236}">
                    <a16:creationId xmlns:a16="http://schemas.microsoft.com/office/drawing/2014/main" id="{B890E0B9-9DB0-6AF8-DA0B-2E13F9CE8794}"/>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8" name="Freeform: Shape 146">
                <a:extLst>
                  <a:ext uri="{FF2B5EF4-FFF2-40B4-BE49-F238E27FC236}">
                    <a16:creationId xmlns:a16="http://schemas.microsoft.com/office/drawing/2014/main" id="{73593DB9-3722-596D-9FAB-0EA88B852D42}"/>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69" name="Freeform: Shape 147">
                <a:extLst>
                  <a:ext uri="{FF2B5EF4-FFF2-40B4-BE49-F238E27FC236}">
                    <a16:creationId xmlns:a16="http://schemas.microsoft.com/office/drawing/2014/main" id="{2318831A-ADAF-D87A-D4F6-EB76D5D9DC0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0" name="Freeform: Shape 148">
                <a:extLst>
                  <a:ext uri="{FF2B5EF4-FFF2-40B4-BE49-F238E27FC236}">
                    <a16:creationId xmlns:a16="http://schemas.microsoft.com/office/drawing/2014/main" id="{B4219E9B-FE83-1E92-D605-3C7B484AEAC5}"/>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1" name="Freeform: Shape 149">
                <a:extLst>
                  <a:ext uri="{FF2B5EF4-FFF2-40B4-BE49-F238E27FC236}">
                    <a16:creationId xmlns:a16="http://schemas.microsoft.com/office/drawing/2014/main" id="{49D5BA8F-0278-79EE-B1E7-FE80E5DF6CC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2" name="Freeform: Shape 150">
                <a:extLst>
                  <a:ext uri="{FF2B5EF4-FFF2-40B4-BE49-F238E27FC236}">
                    <a16:creationId xmlns:a16="http://schemas.microsoft.com/office/drawing/2014/main" id="{C49E4EE3-0FFE-CB9E-CC73-2A1AFC71B8A7}"/>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3" name="Freeform: Shape 151">
                <a:extLst>
                  <a:ext uri="{FF2B5EF4-FFF2-40B4-BE49-F238E27FC236}">
                    <a16:creationId xmlns:a16="http://schemas.microsoft.com/office/drawing/2014/main" id="{D786AF54-38CE-0657-338E-6EEFBC8BE2B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4" name="Freeform: Shape 152">
                <a:extLst>
                  <a:ext uri="{FF2B5EF4-FFF2-40B4-BE49-F238E27FC236}">
                    <a16:creationId xmlns:a16="http://schemas.microsoft.com/office/drawing/2014/main" id="{BAAA88C8-ADC8-FDA0-56DC-1AD099FE49B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5" name="Freeform: Shape 153">
                <a:extLst>
                  <a:ext uri="{FF2B5EF4-FFF2-40B4-BE49-F238E27FC236}">
                    <a16:creationId xmlns:a16="http://schemas.microsoft.com/office/drawing/2014/main" id="{7F016FFF-9C30-2706-94DE-E99446C82EAE}"/>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6" name="Freeform: Shape 154">
                <a:extLst>
                  <a:ext uri="{FF2B5EF4-FFF2-40B4-BE49-F238E27FC236}">
                    <a16:creationId xmlns:a16="http://schemas.microsoft.com/office/drawing/2014/main" id="{785E9A80-4398-E072-7E55-73F370C2DE6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77" name="Freeform: Shape 155">
                <a:extLst>
                  <a:ext uri="{FF2B5EF4-FFF2-40B4-BE49-F238E27FC236}">
                    <a16:creationId xmlns:a16="http://schemas.microsoft.com/office/drawing/2014/main" id="{807B3314-E6F2-45BC-DA08-A6B33C2B8CD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78" name="Freeform: Shape 156">
                <a:extLst>
                  <a:ext uri="{FF2B5EF4-FFF2-40B4-BE49-F238E27FC236}">
                    <a16:creationId xmlns:a16="http://schemas.microsoft.com/office/drawing/2014/main" id="{7EC15654-E5FD-F098-04B5-AD3B44049F9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79" name="Freeform: Shape 157">
                <a:extLst>
                  <a:ext uri="{FF2B5EF4-FFF2-40B4-BE49-F238E27FC236}">
                    <a16:creationId xmlns:a16="http://schemas.microsoft.com/office/drawing/2014/main" id="{84FF780F-546E-C892-EF4C-D62E02A7ED0E}"/>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80" name="Freeform: Shape 158">
                <a:extLst>
                  <a:ext uri="{FF2B5EF4-FFF2-40B4-BE49-F238E27FC236}">
                    <a16:creationId xmlns:a16="http://schemas.microsoft.com/office/drawing/2014/main" id="{078905F8-B95A-2FB3-DF5E-B4389AE7D50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81" name="Freeform: Shape 159">
                <a:extLst>
                  <a:ext uri="{FF2B5EF4-FFF2-40B4-BE49-F238E27FC236}">
                    <a16:creationId xmlns:a16="http://schemas.microsoft.com/office/drawing/2014/main" id="{6189FBFB-389B-B278-2553-FC5F28D9BE7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82" name="Freeform: Shape 160">
                <a:extLst>
                  <a:ext uri="{FF2B5EF4-FFF2-40B4-BE49-F238E27FC236}">
                    <a16:creationId xmlns:a16="http://schemas.microsoft.com/office/drawing/2014/main" id="{B9582A29-926B-4022-74E9-E80BCDF41A62}"/>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7765B2B6-F687-B1A0-C8CB-B480269B7D5D}"/>
                </a:ext>
              </a:extLst>
            </p:cNvPr>
            <p:cNvGrpSpPr/>
            <p:nvPr/>
          </p:nvGrpSpPr>
          <p:grpSpPr>
            <a:xfrm>
              <a:off x="10790283" y="4770606"/>
              <a:ext cx="1264298" cy="1005053"/>
              <a:chOff x="8867133" y="-492224"/>
              <a:chExt cx="1264298" cy="1005053"/>
            </a:xfrm>
          </p:grpSpPr>
          <p:sp>
            <p:nvSpPr>
              <p:cNvPr id="223" name="Freeform: Shape 131">
                <a:extLst>
                  <a:ext uri="{FF2B5EF4-FFF2-40B4-BE49-F238E27FC236}">
                    <a16:creationId xmlns:a16="http://schemas.microsoft.com/office/drawing/2014/main" id="{A18B3889-AB13-53BE-2D2C-5F3058D92D73}"/>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24" name="Freeform: Shape 132">
                <a:extLst>
                  <a:ext uri="{FF2B5EF4-FFF2-40B4-BE49-F238E27FC236}">
                    <a16:creationId xmlns:a16="http://schemas.microsoft.com/office/drawing/2014/main" id="{0B197A8F-A1CF-9810-93C5-874DAAE3B85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5" name="Freeform: Shape 133">
                <a:extLst>
                  <a:ext uri="{FF2B5EF4-FFF2-40B4-BE49-F238E27FC236}">
                    <a16:creationId xmlns:a16="http://schemas.microsoft.com/office/drawing/2014/main" id="{9D9D23BA-BB7A-4533-A18F-A978297A75DD}"/>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6" name="Freeform: Shape 134">
                <a:extLst>
                  <a:ext uri="{FF2B5EF4-FFF2-40B4-BE49-F238E27FC236}">
                    <a16:creationId xmlns:a16="http://schemas.microsoft.com/office/drawing/2014/main" id="{BBA049FF-0CA9-5777-F3EC-9CBF878B188B}"/>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27" name="Freeform: Shape 135">
                <a:extLst>
                  <a:ext uri="{FF2B5EF4-FFF2-40B4-BE49-F238E27FC236}">
                    <a16:creationId xmlns:a16="http://schemas.microsoft.com/office/drawing/2014/main" id="{9EB985FC-006E-6E22-D801-FFF1C621D466}"/>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8" name="Freeform: Shape 136">
                <a:extLst>
                  <a:ext uri="{FF2B5EF4-FFF2-40B4-BE49-F238E27FC236}">
                    <a16:creationId xmlns:a16="http://schemas.microsoft.com/office/drawing/2014/main" id="{16F63C8C-77B6-ED30-7F41-34F662BFBFFE}"/>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9" name="Freeform: Shape 137">
                <a:extLst>
                  <a:ext uri="{FF2B5EF4-FFF2-40B4-BE49-F238E27FC236}">
                    <a16:creationId xmlns:a16="http://schemas.microsoft.com/office/drawing/2014/main" id="{0737BEA7-5D85-2AD8-00E7-04CCFFA895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0" name="Freeform: Shape 138">
                <a:extLst>
                  <a:ext uri="{FF2B5EF4-FFF2-40B4-BE49-F238E27FC236}">
                    <a16:creationId xmlns:a16="http://schemas.microsoft.com/office/drawing/2014/main" id="{BF8C2B69-152E-74FE-9E61-7235B8B48C2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1" name="Freeform: Shape 139">
                <a:extLst>
                  <a:ext uri="{FF2B5EF4-FFF2-40B4-BE49-F238E27FC236}">
                    <a16:creationId xmlns:a16="http://schemas.microsoft.com/office/drawing/2014/main" id="{A7DBE652-36DF-9163-08EA-EA412F47EA5D}"/>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2" name="Freeform: Shape 140">
                <a:extLst>
                  <a:ext uri="{FF2B5EF4-FFF2-40B4-BE49-F238E27FC236}">
                    <a16:creationId xmlns:a16="http://schemas.microsoft.com/office/drawing/2014/main" id="{D80C1650-9F41-3245-43E5-4DB873E10329}"/>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3" name="Freeform: Shape 141">
                <a:extLst>
                  <a:ext uri="{FF2B5EF4-FFF2-40B4-BE49-F238E27FC236}">
                    <a16:creationId xmlns:a16="http://schemas.microsoft.com/office/drawing/2014/main" id="{CAF9A948-8F72-203E-3516-C758594DB9F5}"/>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4" name="Freeform: Shape 142">
                <a:extLst>
                  <a:ext uri="{FF2B5EF4-FFF2-40B4-BE49-F238E27FC236}">
                    <a16:creationId xmlns:a16="http://schemas.microsoft.com/office/drawing/2014/main" id="{1EAD676A-689E-D3C3-7D9D-C4651E466E7C}"/>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5" name="Freeform: Shape 143">
                <a:extLst>
                  <a:ext uri="{FF2B5EF4-FFF2-40B4-BE49-F238E27FC236}">
                    <a16:creationId xmlns:a16="http://schemas.microsoft.com/office/drawing/2014/main" id="{4E638940-93C1-F526-9CD1-DCD4ED731490}"/>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6" name="Freeform: Shape 144">
                <a:extLst>
                  <a:ext uri="{FF2B5EF4-FFF2-40B4-BE49-F238E27FC236}">
                    <a16:creationId xmlns:a16="http://schemas.microsoft.com/office/drawing/2014/main" id="{B1D81BAB-ECCC-A195-ECC8-C46CF423AA5E}"/>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7" name="Freeform: Shape 145">
                <a:extLst>
                  <a:ext uri="{FF2B5EF4-FFF2-40B4-BE49-F238E27FC236}">
                    <a16:creationId xmlns:a16="http://schemas.microsoft.com/office/drawing/2014/main" id="{05C89757-E599-FECF-2D50-5955585297AC}"/>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8" name="Freeform: Shape 146">
                <a:extLst>
                  <a:ext uri="{FF2B5EF4-FFF2-40B4-BE49-F238E27FC236}">
                    <a16:creationId xmlns:a16="http://schemas.microsoft.com/office/drawing/2014/main" id="{E1360129-27B1-BD79-C8AA-8F44DB5A3B33}"/>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39" name="Freeform: Shape 147">
                <a:extLst>
                  <a:ext uri="{FF2B5EF4-FFF2-40B4-BE49-F238E27FC236}">
                    <a16:creationId xmlns:a16="http://schemas.microsoft.com/office/drawing/2014/main" id="{13DFD579-809B-8474-883A-4B55CDD32D9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0" name="Freeform: Shape 148">
                <a:extLst>
                  <a:ext uri="{FF2B5EF4-FFF2-40B4-BE49-F238E27FC236}">
                    <a16:creationId xmlns:a16="http://schemas.microsoft.com/office/drawing/2014/main" id="{88EA25CE-7CB4-5194-ED47-61E059C6944B}"/>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1" name="Freeform: Shape 149">
                <a:extLst>
                  <a:ext uri="{FF2B5EF4-FFF2-40B4-BE49-F238E27FC236}">
                    <a16:creationId xmlns:a16="http://schemas.microsoft.com/office/drawing/2014/main" id="{2D8D8CE6-E1B7-587A-847C-5941ACB9AC15}"/>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2" name="Freeform: Shape 150">
                <a:extLst>
                  <a:ext uri="{FF2B5EF4-FFF2-40B4-BE49-F238E27FC236}">
                    <a16:creationId xmlns:a16="http://schemas.microsoft.com/office/drawing/2014/main" id="{8BC5CBC6-9EE9-39D7-ED8F-07710A360E00}"/>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3" name="Freeform: Shape 151">
                <a:extLst>
                  <a:ext uri="{FF2B5EF4-FFF2-40B4-BE49-F238E27FC236}">
                    <a16:creationId xmlns:a16="http://schemas.microsoft.com/office/drawing/2014/main" id="{1B3D5177-AF08-AB1C-DC75-17BBB1F301EE}"/>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4" name="Freeform: Shape 152">
                <a:extLst>
                  <a:ext uri="{FF2B5EF4-FFF2-40B4-BE49-F238E27FC236}">
                    <a16:creationId xmlns:a16="http://schemas.microsoft.com/office/drawing/2014/main" id="{1A722BFE-03A6-890F-92C9-AABC3C35AF7A}"/>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5" name="Freeform: Shape 153">
                <a:extLst>
                  <a:ext uri="{FF2B5EF4-FFF2-40B4-BE49-F238E27FC236}">
                    <a16:creationId xmlns:a16="http://schemas.microsoft.com/office/drawing/2014/main" id="{78053181-E1FD-7EC5-8947-FB4A54AA7E5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6" name="Freeform: Shape 154">
                <a:extLst>
                  <a:ext uri="{FF2B5EF4-FFF2-40B4-BE49-F238E27FC236}">
                    <a16:creationId xmlns:a16="http://schemas.microsoft.com/office/drawing/2014/main" id="{9ED2E186-9CFC-81CF-7691-8085C576E840}"/>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47" name="Freeform: Shape 155">
                <a:extLst>
                  <a:ext uri="{FF2B5EF4-FFF2-40B4-BE49-F238E27FC236}">
                    <a16:creationId xmlns:a16="http://schemas.microsoft.com/office/drawing/2014/main" id="{9EB89204-39A6-4131-F605-2828D960BF1C}"/>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48" name="Freeform: Shape 156">
                <a:extLst>
                  <a:ext uri="{FF2B5EF4-FFF2-40B4-BE49-F238E27FC236}">
                    <a16:creationId xmlns:a16="http://schemas.microsoft.com/office/drawing/2014/main" id="{4ADB8665-025E-D139-05C5-F5C3012D55AE}"/>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49" name="Freeform: Shape 157">
                <a:extLst>
                  <a:ext uri="{FF2B5EF4-FFF2-40B4-BE49-F238E27FC236}">
                    <a16:creationId xmlns:a16="http://schemas.microsoft.com/office/drawing/2014/main" id="{8131E12C-599B-E502-7A80-678C7CEC1AC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50" name="Freeform: Shape 158">
                <a:extLst>
                  <a:ext uri="{FF2B5EF4-FFF2-40B4-BE49-F238E27FC236}">
                    <a16:creationId xmlns:a16="http://schemas.microsoft.com/office/drawing/2014/main" id="{C0E3567B-CB0B-EB69-D811-09D763F85B6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51" name="Freeform: Shape 159">
                <a:extLst>
                  <a:ext uri="{FF2B5EF4-FFF2-40B4-BE49-F238E27FC236}">
                    <a16:creationId xmlns:a16="http://schemas.microsoft.com/office/drawing/2014/main" id="{6BFF59CA-0AB7-F3D3-766B-50E9FF642A78}"/>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52" name="Freeform: Shape 160">
                <a:extLst>
                  <a:ext uri="{FF2B5EF4-FFF2-40B4-BE49-F238E27FC236}">
                    <a16:creationId xmlns:a16="http://schemas.microsoft.com/office/drawing/2014/main" id="{CFF006CC-2504-600E-8C8D-061BF611536F}"/>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97" name="Group 196">
              <a:extLst>
                <a:ext uri="{FF2B5EF4-FFF2-40B4-BE49-F238E27FC236}">
                  <a16:creationId xmlns:a16="http://schemas.microsoft.com/office/drawing/2014/main" id="{20FAEAC8-7633-C0ED-16D8-85DD90DB6BA7}"/>
                </a:ext>
              </a:extLst>
            </p:cNvPr>
            <p:cNvGrpSpPr/>
            <p:nvPr/>
          </p:nvGrpSpPr>
          <p:grpSpPr>
            <a:xfrm>
              <a:off x="10701084" y="5836321"/>
              <a:ext cx="1493520" cy="1021679"/>
              <a:chOff x="10698480" y="0"/>
              <a:chExt cx="1493520" cy="1021679"/>
            </a:xfrm>
          </p:grpSpPr>
          <p:sp>
            <p:nvSpPr>
              <p:cNvPr id="198" name="Rectangle 197">
                <a:extLst>
                  <a:ext uri="{FF2B5EF4-FFF2-40B4-BE49-F238E27FC236}">
                    <a16:creationId xmlns:a16="http://schemas.microsoft.com/office/drawing/2014/main" id="{EBCF0B54-351D-C38D-7663-135FEC1FF921}"/>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a:extLst>
                  <a:ext uri="{FF2B5EF4-FFF2-40B4-BE49-F238E27FC236}">
                    <a16:creationId xmlns:a16="http://schemas.microsoft.com/office/drawing/2014/main" id="{AA008DC5-5FFA-3CA6-E50E-455ED3A807FA}"/>
                  </a:ext>
                </a:extLst>
              </p:cNvPr>
              <p:cNvGrpSpPr/>
              <p:nvPr/>
            </p:nvGrpSpPr>
            <p:grpSpPr>
              <a:xfrm>
                <a:off x="10787679" y="97530"/>
                <a:ext cx="1264298" cy="769086"/>
                <a:chOff x="8867133" y="-492224"/>
                <a:chExt cx="1264298" cy="769086"/>
              </a:xfrm>
            </p:grpSpPr>
            <p:sp>
              <p:nvSpPr>
                <p:cNvPr id="200" name="Freeform: Shape 131">
                  <a:extLst>
                    <a:ext uri="{FF2B5EF4-FFF2-40B4-BE49-F238E27FC236}">
                      <a16:creationId xmlns:a16="http://schemas.microsoft.com/office/drawing/2014/main" id="{614D64B0-A2BB-D2A1-7B26-719E2968FB78}"/>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1" name="Freeform: Shape 132">
                  <a:extLst>
                    <a:ext uri="{FF2B5EF4-FFF2-40B4-BE49-F238E27FC236}">
                      <a16:creationId xmlns:a16="http://schemas.microsoft.com/office/drawing/2014/main" id="{324D23FB-7C6E-2B25-2737-824F9C2827AA}"/>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2" name="Freeform: Shape 133">
                  <a:extLst>
                    <a:ext uri="{FF2B5EF4-FFF2-40B4-BE49-F238E27FC236}">
                      <a16:creationId xmlns:a16="http://schemas.microsoft.com/office/drawing/2014/main" id="{291001BA-A2AD-02D8-95F8-1AFD49B5200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3" name="Freeform: Shape 134">
                  <a:extLst>
                    <a:ext uri="{FF2B5EF4-FFF2-40B4-BE49-F238E27FC236}">
                      <a16:creationId xmlns:a16="http://schemas.microsoft.com/office/drawing/2014/main" id="{95E36737-AF0F-ADF0-EC67-4A0287AEF07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4" name="Freeform: Shape 135">
                  <a:extLst>
                    <a:ext uri="{FF2B5EF4-FFF2-40B4-BE49-F238E27FC236}">
                      <a16:creationId xmlns:a16="http://schemas.microsoft.com/office/drawing/2014/main" id="{9006DC27-8FCF-44EE-A555-031F1AB4597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5" name="Freeform: Shape 136">
                  <a:extLst>
                    <a:ext uri="{FF2B5EF4-FFF2-40B4-BE49-F238E27FC236}">
                      <a16:creationId xmlns:a16="http://schemas.microsoft.com/office/drawing/2014/main" id="{DDF25CA9-EE35-7569-A3D5-3C55FEF10432}"/>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6" name="Freeform: Shape 137">
                  <a:extLst>
                    <a:ext uri="{FF2B5EF4-FFF2-40B4-BE49-F238E27FC236}">
                      <a16:creationId xmlns:a16="http://schemas.microsoft.com/office/drawing/2014/main" id="{E79EEFAE-90A4-0F6A-627E-57F7B43CFA26}"/>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07" name="Freeform: Shape 138">
                  <a:extLst>
                    <a:ext uri="{FF2B5EF4-FFF2-40B4-BE49-F238E27FC236}">
                      <a16:creationId xmlns:a16="http://schemas.microsoft.com/office/drawing/2014/main" id="{877D0A70-5296-AF0A-A358-0EC98CD2AD16}"/>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8" name="Freeform: Shape 139">
                  <a:extLst>
                    <a:ext uri="{FF2B5EF4-FFF2-40B4-BE49-F238E27FC236}">
                      <a16:creationId xmlns:a16="http://schemas.microsoft.com/office/drawing/2014/main" id="{A4254E57-33F3-3BAD-FF68-22B91BE861E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09" name="Freeform: Shape 140">
                  <a:extLst>
                    <a:ext uri="{FF2B5EF4-FFF2-40B4-BE49-F238E27FC236}">
                      <a16:creationId xmlns:a16="http://schemas.microsoft.com/office/drawing/2014/main" id="{94B6A35E-F6A5-0526-3F52-2DBC259D906E}"/>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0" name="Freeform: Shape 141">
                  <a:extLst>
                    <a:ext uri="{FF2B5EF4-FFF2-40B4-BE49-F238E27FC236}">
                      <a16:creationId xmlns:a16="http://schemas.microsoft.com/office/drawing/2014/main" id="{110BD815-9C88-3C27-3EFA-5D4E89D776D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1" name="Freeform: Shape 142">
                  <a:extLst>
                    <a:ext uri="{FF2B5EF4-FFF2-40B4-BE49-F238E27FC236}">
                      <a16:creationId xmlns:a16="http://schemas.microsoft.com/office/drawing/2014/main" id="{4F9E96E1-8F79-42DD-3D00-2076779EAE38}"/>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2" name="Freeform: Shape 143">
                  <a:extLst>
                    <a:ext uri="{FF2B5EF4-FFF2-40B4-BE49-F238E27FC236}">
                      <a16:creationId xmlns:a16="http://schemas.microsoft.com/office/drawing/2014/main" id="{E4DA058D-277D-CDF6-04B1-63B3BD9C9A0A}"/>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3" name="Freeform: Shape 144">
                  <a:extLst>
                    <a:ext uri="{FF2B5EF4-FFF2-40B4-BE49-F238E27FC236}">
                      <a16:creationId xmlns:a16="http://schemas.microsoft.com/office/drawing/2014/main" id="{6F10E194-1BD8-3EDC-7EE8-7E8405DF57D5}"/>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4" name="Freeform: Shape 145">
                  <a:extLst>
                    <a:ext uri="{FF2B5EF4-FFF2-40B4-BE49-F238E27FC236}">
                      <a16:creationId xmlns:a16="http://schemas.microsoft.com/office/drawing/2014/main" id="{29D06D89-63A6-FE9F-3E58-F2D4B46839EF}"/>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5" name="Freeform: Shape 146">
                  <a:extLst>
                    <a:ext uri="{FF2B5EF4-FFF2-40B4-BE49-F238E27FC236}">
                      <a16:creationId xmlns:a16="http://schemas.microsoft.com/office/drawing/2014/main" id="{32051BFF-00A7-EA0F-73E4-61C59544F79F}"/>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6" name="Freeform: Shape 147">
                  <a:extLst>
                    <a:ext uri="{FF2B5EF4-FFF2-40B4-BE49-F238E27FC236}">
                      <a16:creationId xmlns:a16="http://schemas.microsoft.com/office/drawing/2014/main" id="{9B9F7A47-A865-B219-73AD-8FA60BD49DC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17" name="Freeform: Shape 155">
                  <a:extLst>
                    <a:ext uri="{FF2B5EF4-FFF2-40B4-BE49-F238E27FC236}">
                      <a16:creationId xmlns:a16="http://schemas.microsoft.com/office/drawing/2014/main" id="{B529A8E0-4EBA-B745-FF64-0C7EB1DAAB0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18" name="Freeform: Shape 156">
                  <a:extLst>
                    <a:ext uri="{FF2B5EF4-FFF2-40B4-BE49-F238E27FC236}">
                      <a16:creationId xmlns:a16="http://schemas.microsoft.com/office/drawing/2014/main" id="{D732A7E1-68DA-2E1E-96AF-14C8FA7FE6FA}"/>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219" name="Freeform: Shape 157">
                  <a:extLst>
                    <a:ext uri="{FF2B5EF4-FFF2-40B4-BE49-F238E27FC236}">
                      <a16:creationId xmlns:a16="http://schemas.microsoft.com/office/drawing/2014/main" id="{636C6756-93AE-738D-2BDB-946C87602CBD}"/>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220" name="Freeform: Shape 158">
                  <a:extLst>
                    <a:ext uri="{FF2B5EF4-FFF2-40B4-BE49-F238E27FC236}">
                      <a16:creationId xmlns:a16="http://schemas.microsoft.com/office/drawing/2014/main" id="{9FB60ACC-4591-B6D6-CEA9-4A460BE73A10}"/>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21" name="Freeform: Shape 159">
                  <a:extLst>
                    <a:ext uri="{FF2B5EF4-FFF2-40B4-BE49-F238E27FC236}">
                      <a16:creationId xmlns:a16="http://schemas.microsoft.com/office/drawing/2014/main" id="{EB34CB89-D635-0812-1F6D-50E856B3878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222" name="Freeform: Shape 160">
                  <a:extLst>
                    <a:ext uri="{FF2B5EF4-FFF2-40B4-BE49-F238E27FC236}">
                      <a16:creationId xmlns:a16="http://schemas.microsoft.com/office/drawing/2014/main" id="{ED8CA160-B795-D671-8597-3F60E34FAA0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94600919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_Title and Content - Steel Arrow ba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FA23F0C-1911-661A-FC9B-A27C1F305449}"/>
              </a:ext>
            </a:extLst>
          </p:cNvPr>
          <p:cNvSpPr/>
          <p:nvPr userDrawn="1"/>
        </p:nvSpPr>
        <p:spPr>
          <a:xfrm>
            <a:off x="11267090" y="0"/>
            <a:ext cx="92491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3570" y="841375"/>
            <a:ext cx="9009130" cy="132556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57220" y="2371725"/>
            <a:ext cx="900913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8261C074-AB37-CCDE-F163-6D2E19F39E3E}"/>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CFA683F9-B148-BFF0-885A-B4D06A388CDB}"/>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5" name="Slide Number Placeholder 5">
            <a:extLst>
              <a:ext uri="{FF2B5EF4-FFF2-40B4-BE49-F238E27FC236}">
                <a16:creationId xmlns:a16="http://schemas.microsoft.com/office/drawing/2014/main" id="{358E0B2B-8141-B7D0-CD16-409DB69A999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6" name="Rectangle 5">
            <a:extLst>
              <a:ext uri="{FF2B5EF4-FFF2-40B4-BE49-F238E27FC236}">
                <a16:creationId xmlns:a16="http://schemas.microsoft.com/office/drawing/2014/main" id="{6AB575AC-86C2-D337-14DF-FCF46DCC0708}"/>
              </a:ext>
            </a:extLst>
          </p:cNvPr>
          <p:cNvSpPr/>
          <p:nvPr userDrawn="1"/>
        </p:nvSpPr>
        <p:spPr>
          <a:xfrm>
            <a:off x="10591800" y="0"/>
            <a:ext cx="1600200" cy="68525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E88A30F-9265-BCE3-A615-A4C5CBA83D7F}"/>
              </a:ext>
            </a:extLst>
          </p:cNvPr>
          <p:cNvGrpSpPr/>
          <p:nvPr userDrawn="1"/>
        </p:nvGrpSpPr>
        <p:grpSpPr>
          <a:xfrm>
            <a:off x="10701084" y="97530"/>
            <a:ext cx="1493520" cy="6760470"/>
            <a:chOff x="10701084" y="97530"/>
            <a:chExt cx="1493520" cy="6760470"/>
          </a:xfrm>
        </p:grpSpPr>
        <p:grpSp>
          <p:nvGrpSpPr>
            <p:cNvPr id="8" name="Group 7">
              <a:extLst>
                <a:ext uri="{FF2B5EF4-FFF2-40B4-BE49-F238E27FC236}">
                  <a16:creationId xmlns:a16="http://schemas.microsoft.com/office/drawing/2014/main" id="{1888CD4B-7FA4-A02E-F15D-75A3248EC872}"/>
                </a:ext>
              </a:extLst>
            </p:cNvPr>
            <p:cNvGrpSpPr/>
            <p:nvPr/>
          </p:nvGrpSpPr>
          <p:grpSpPr>
            <a:xfrm>
              <a:off x="10787679" y="97530"/>
              <a:ext cx="1264298" cy="1005053"/>
              <a:chOff x="8867133" y="-492224"/>
              <a:chExt cx="1264298" cy="1005053"/>
            </a:xfrm>
          </p:grpSpPr>
          <p:sp>
            <p:nvSpPr>
              <p:cNvPr id="163" name="Freeform: Shape 131">
                <a:extLst>
                  <a:ext uri="{FF2B5EF4-FFF2-40B4-BE49-F238E27FC236}">
                    <a16:creationId xmlns:a16="http://schemas.microsoft.com/office/drawing/2014/main" id="{56B6B97A-4291-8C8E-2133-DCE9BFB369C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4" name="Freeform: Shape 132">
                <a:extLst>
                  <a:ext uri="{FF2B5EF4-FFF2-40B4-BE49-F238E27FC236}">
                    <a16:creationId xmlns:a16="http://schemas.microsoft.com/office/drawing/2014/main" id="{9BD29A5B-A2C9-79C3-62EA-DF67CEACA78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5" name="Freeform: Shape 133">
                <a:extLst>
                  <a:ext uri="{FF2B5EF4-FFF2-40B4-BE49-F238E27FC236}">
                    <a16:creationId xmlns:a16="http://schemas.microsoft.com/office/drawing/2014/main" id="{5F8094F7-DE68-381A-4345-11DA72CDEB5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6" name="Freeform: Shape 134">
                <a:extLst>
                  <a:ext uri="{FF2B5EF4-FFF2-40B4-BE49-F238E27FC236}">
                    <a16:creationId xmlns:a16="http://schemas.microsoft.com/office/drawing/2014/main" id="{8A2958D4-6C2A-5AF5-B498-0F6CA9122759}"/>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67" name="Freeform: Shape 135">
                <a:extLst>
                  <a:ext uri="{FF2B5EF4-FFF2-40B4-BE49-F238E27FC236}">
                    <a16:creationId xmlns:a16="http://schemas.microsoft.com/office/drawing/2014/main" id="{67CE069C-5EF1-96EF-C09E-6C40CC733291}"/>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8" name="Freeform: Shape 136">
                <a:extLst>
                  <a:ext uri="{FF2B5EF4-FFF2-40B4-BE49-F238E27FC236}">
                    <a16:creationId xmlns:a16="http://schemas.microsoft.com/office/drawing/2014/main" id="{EDB14819-E4FD-5089-9679-A257326AA753}"/>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69" name="Freeform: Shape 137">
                <a:extLst>
                  <a:ext uri="{FF2B5EF4-FFF2-40B4-BE49-F238E27FC236}">
                    <a16:creationId xmlns:a16="http://schemas.microsoft.com/office/drawing/2014/main" id="{0B35647A-9CB2-65AD-2CF8-974B14DB973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0" name="Freeform: Shape 138">
                <a:extLst>
                  <a:ext uri="{FF2B5EF4-FFF2-40B4-BE49-F238E27FC236}">
                    <a16:creationId xmlns:a16="http://schemas.microsoft.com/office/drawing/2014/main" id="{ED9397FD-B0E3-782D-95F1-A136B033917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1" name="Freeform: Shape 139">
                <a:extLst>
                  <a:ext uri="{FF2B5EF4-FFF2-40B4-BE49-F238E27FC236}">
                    <a16:creationId xmlns:a16="http://schemas.microsoft.com/office/drawing/2014/main" id="{F1CB5C14-5128-09B1-9870-42A50C1D42C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2" name="Freeform: Shape 140">
                <a:extLst>
                  <a:ext uri="{FF2B5EF4-FFF2-40B4-BE49-F238E27FC236}">
                    <a16:creationId xmlns:a16="http://schemas.microsoft.com/office/drawing/2014/main" id="{DB3DB1EF-FA16-5A3F-3B45-071DA4A7BE47}"/>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3" name="Freeform: Shape 141">
                <a:extLst>
                  <a:ext uri="{FF2B5EF4-FFF2-40B4-BE49-F238E27FC236}">
                    <a16:creationId xmlns:a16="http://schemas.microsoft.com/office/drawing/2014/main" id="{CC54C7CE-404C-E167-664F-BF70A5EA14C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4" name="Freeform: Shape 142">
                <a:extLst>
                  <a:ext uri="{FF2B5EF4-FFF2-40B4-BE49-F238E27FC236}">
                    <a16:creationId xmlns:a16="http://schemas.microsoft.com/office/drawing/2014/main" id="{3D72C6C5-C5A4-3896-9C85-678C226D2465}"/>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5" name="Freeform: Shape 143">
                <a:extLst>
                  <a:ext uri="{FF2B5EF4-FFF2-40B4-BE49-F238E27FC236}">
                    <a16:creationId xmlns:a16="http://schemas.microsoft.com/office/drawing/2014/main" id="{F7D6502B-F2CC-DC0F-6F08-CD7ED298CB47}"/>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6" name="Freeform: Shape 144">
                <a:extLst>
                  <a:ext uri="{FF2B5EF4-FFF2-40B4-BE49-F238E27FC236}">
                    <a16:creationId xmlns:a16="http://schemas.microsoft.com/office/drawing/2014/main" id="{9C07EC7B-908F-8CB9-A129-82817A7F699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7" name="Freeform: Shape 145">
                <a:extLst>
                  <a:ext uri="{FF2B5EF4-FFF2-40B4-BE49-F238E27FC236}">
                    <a16:creationId xmlns:a16="http://schemas.microsoft.com/office/drawing/2014/main" id="{949E6842-769D-A768-363B-5B48E9D824B7}"/>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78" name="Freeform: Shape 146">
                <a:extLst>
                  <a:ext uri="{FF2B5EF4-FFF2-40B4-BE49-F238E27FC236}">
                    <a16:creationId xmlns:a16="http://schemas.microsoft.com/office/drawing/2014/main" id="{FC50AC8C-FDCD-8C96-EE92-FADAE78E66E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79" name="Freeform: Shape 147">
                <a:extLst>
                  <a:ext uri="{FF2B5EF4-FFF2-40B4-BE49-F238E27FC236}">
                    <a16:creationId xmlns:a16="http://schemas.microsoft.com/office/drawing/2014/main" id="{3F6A2A4F-46BE-A5E3-F6EA-5170A15152B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0" name="Freeform: Shape 148">
                <a:extLst>
                  <a:ext uri="{FF2B5EF4-FFF2-40B4-BE49-F238E27FC236}">
                    <a16:creationId xmlns:a16="http://schemas.microsoft.com/office/drawing/2014/main" id="{EBEC3D6D-F6F5-7181-3879-BCA7F76FDB49}"/>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1" name="Freeform: Shape 149">
                <a:extLst>
                  <a:ext uri="{FF2B5EF4-FFF2-40B4-BE49-F238E27FC236}">
                    <a16:creationId xmlns:a16="http://schemas.microsoft.com/office/drawing/2014/main" id="{C13EA495-B33A-EEC9-F969-AC17EE4FC0CD}"/>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2" name="Freeform: Shape 150">
                <a:extLst>
                  <a:ext uri="{FF2B5EF4-FFF2-40B4-BE49-F238E27FC236}">
                    <a16:creationId xmlns:a16="http://schemas.microsoft.com/office/drawing/2014/main" id="{66E3145D-F4C8-9EF6-62E2-052167233FFF}"/>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3" name="Freeform: Shape 151">
                <a:extLst>
                  <a:ext uri="{FF2B5EF4-FFF2-40B4-BE49-F238E27FC236}">
                    <a16:creationId xmlns:a16="http://schemas.microsoft.com/office/drawing/2014/main" id="{0BA1163B-D982-6E2C-0F43-6F30E3E3824C}"/>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4" name="Freeform: Shape 152">
                <a:extLst>
                  <a:ext uri="{FF2B5EF4-FFF2-40B4-BE49-F238E27FC236}">
                    <a16:creationId xmlns:a16="http://schemas.microsoft.com/office/drawing/2014/main" id="{7FF982EA-4082-B680-53E8-42DB03DC0E23}"/>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85" name="Freeform: Shape 153">
                <a:extLst>
                  <a:ext uri="{FF2B5EF4-FFF2-40B4-BE49-F238E27FC236}">
                    <a16:creationId xmlns:a16="http://schemas.microsoft.com/office/drawing/2014/main" id="{3DC9F143-8148-43AE-6F69-ACD4FD11B727}"/>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6" name="Freeform: Shape 154">
                <a:extLst>
                  <a:ext uri="{FF2B5EF4-FFF2-40B4-BE49-F238E27FC236}">
                    <a16:creationId xmlns:a16="http://schemas.microsoft.com/office/drawing/2014/main" id="{964E931C-EE88-D315-4907-863EA95A25ED}"/>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87" name="Freeform: Shape 155">
                <a:extLst>
                  <a:ext uri="{FF2B5EF4-FFF2-40B4-BE49-F238E27FC236}">
                    <a16:creationId xmlns:a16="http://schemas.microsoft.com/office/drawing/2014/main" id="{5A08AB21-80C4-D56B-B127-CF280BF371DD}"/>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88" name="Freeform: Shape 156">
                <a:extLst>
                  <a:ext uri="{FF2B5EF4-FFF2-40B4-BE49-F238E27FC236}">
                    <a16:creationId xmlns:a16="http://schemas.microsoft.com/office/drawing/2014/main" id="{DF0184FC-6011-94BE-57F3-8B614267718F}"/>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89" name="Freeform: Shape 157">
                <a:extLst>
                  <a:ext uri="{FF2B5EF4-FFF2-40B4-BE49-F238E27FC236}">
                    <a16:creationId xmlns:a16="http://schemas.microsoft.com/office/drawing/2014/main" id="{A929F709-F2DF-E0CB-1806-9F3FFC48298A}"/>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90" name="Freeform: Shape 158">
                <a:extLst>
                  <a:ext uri="{FF2B5EF4-FFF2-40B4-BE49-F238E27FC236}">
                    <a16:creationId xmlns:a16="http://schemas.microsoft.com/office/drawing/2014/main" id="{E0596825-A9E1-2E01-0F2B-E05D485DC54D}"/>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1" name="Freeform: Shape 159">
                <a:extLst>
                  <a:ext uri="{FF2B5EF4-FFF2-40B4-BE49-F238E27FC236}">
                    <a16:creationId xmlns:a16="http://schemas.microsoft.com/office/drawing/2014/main" id="{7034EA74-C26A-1C55-865A-849AC1CCEF49}"/>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92" name="Freeform: Shape 160">
                <a:extLst>
                  <a:ext uri="{FF2B5EF4-FFF2-40B4-BE49-F238E27FC236}">
                    <a16:creationId xmlns:a16="http://schemas.microsoft.com/office/drawing/2014/main" id="{50B59498-F10C-EE70-EE6E-786EE4F9A83D}"/>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0F6DAF68-D073-21C0-20B7-AFB7F0F6C27A}"/>
                </a:ext>
              </a:extLst>
            </p:cNvPr>
            <p:cNvGrpSpPr/>
            <p:nvPr/>
          </p:nvGrpSpPr>
          <p:grpSpPr>
            <a:xfrm>
              <a:off x="10787679" y="1260775"/>
              <a:ext cx="1264298" cy="1005053"/>
              <a:chOff x="8867133" y="-492224"/>
              <a:chExt cx="1264298" cy="1005053"/>
            </a:xfrm>
          </p:grpSpPr>
          <p:sp>
            <p:nvSpPr>
              <p:cNvPr id="133" name="Freeform: Shape 131">
                <a:extLst>
                  <a:ext uri="{FF2B5EF4-FFF2-40B4-BE49-F238E27FC236}">
                    <a16:creationId xmlns:a16="http://schemas.microsoft.com/office/drawing/2014/main" id="{520CB969-C85C-AAD1-71B8-0653FD5E0A56}"/>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4" name="Freeform: Shape 132">
                <a:extLst>
                  <a:ext uri="{FF2B5EF4-FFF2-40B4-BE49-F238E27FC236}">
                    <a16:creationId xmlns:a16="http://schemas.microsoft.com/office/drawing/2014/main" id="{332CDA43-1BC7-D15E-6372-E35F24C12F24}"/>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5" name="Freeform: Shape 133">
                <a:extLst>
                  <a:ext uri="{FF2B5EF4-FFF2-40B4-BE49-F238E27FC236}">
                    <a16:creationId xmlns:a16="http://schemas.microsoft.com/office/drawing/2014/main" id="{A8322AA3-A0E2-8FA9-4907-62AA83F5925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6" name="Freeform: Shape 134">
                <a:extLst>
                  <a:ext uri="{FF2B5EF4-FFF2-40B4-BE49-F238E27FC236}">
                    <a16:creationId xmlns:a16="http://schemas.microsoft.com/office/drawing/2014/main" id="{CD2E92E2-A6A5-421E-07EC-67510C893E8E}"/>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37" name="Freeform: Shape 135">
                <a:extLst>
                  <a:ext uri="{FF2B5EF4-FFF2-40B4-BE49-F238E27FC236}">
                    <a16:creationId xmlns:a16="http://schemas.microsoft.com/office/drawing/2014/main" id="{7C5136ED-9271-FEB3-E689-E74DB07EE59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8" name="Freeform: Shape 136">
                <a:extLst>
                  <a:ext uri="{FF2B5EF4-FFF2-40B4-BE49-F238E27FC236}">
                    <a16:creationId xmlns:a16="http://schemas.microsoft.com/office/drawing/2014/main" id="{6946669F-5EB3-B6C3-FDF9-0682F9E8512B}"/>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39" name="Freeform: Shape 137">
                <a:extLst>
                  <a:ext uri="{FF2B5EF4-FFF2-40B4-BE49-F238E27FC236}">
                    <a16:creationId xmlns:a16="http://schemas.microsoft.com/office/drawing/2014/main" id="{CAEB37A5-447D-5E34-AD4E-F562D57F8F0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0" name="Freeform: Shape 138">
                <a:extLst>
                  <a:ext uri="{FF2B5EF4-FFF2-40B4-BE49-F238E27FC236}">
                    <a16:creationId xmlns:a16="http://schemas.microsoft.com/office/drawing/2014/main" id="{CBEEA2A6-29CB-213B-2958-258B8E97770B}"/>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1" name="Freeform: Shape 139">
                <a:extLst>
                  <a:ext uri="{FF2B5EF4-FFF2-40B4-BE49-F238E27FC236}">
                    <a16:creationId xmlns:a16="http://schemas.microsoft.com/office/drawing/2014/main" id="{DCD09A83-EA0C-C69A-939F-14808EDD763B}"/>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2" name="Freeform: Shape 140">
                <a:extLst>
                  <a:ext uri="{FF2B5EF4-FFF2-40B4-BE49-F238E27FC236}">
                    <a16:creationId xmlns:a16="http://schemas.microsoft.com/office/drawing/2014/main" id="{E186D42B-2A6D-65B1-7BDE-A61252FB616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3" name="Freeform: Shape 141">
                <a:extLst>
                  <a:ext uri="{FF2B5EF4-FFF2-40B4-BE49-F238E27FC236}">
                    <a16:creationId xmlns:a16="http://schemas.microsoft.com/office/drawing/2014/main" id="{D07BEF57-FCC0-DD8D-862B-C01D2B9CDC26}"/>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4" name="Freeform: Shape 142">
                <a:extLst>
                  <a:ext uri="{FF2B5EF4-FFF2-40B4-BE49-F238E27FC236}">
                    <a16:creationId xmlns:a16="http://schemas.microsoft.com/office/drawing/2014/main" id="{1500FAB2-AA7D-C39D-63C4-C9BA6F24543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5" name="Freeform: Shape 143">
                <a:extLst>
                  <a:ext uri="{FF2B5EF4-FFF2-40B4-BE49-F238E27FC236}">
                    <a16:creationId xmlns:a16="http://schemas.microsoft.com/office/drawing/2014/main" id="{FEEF5E23-9D10-1818-941F-F885CED3128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6" name="Freeform: Shape 144">
                <a:extLst>
                  <a:ext uri="{FF2B5EF4-FFF2-40B4-BE49-F238E27FC236}">
                    <a16:creationId xmlns:a16="http://schemas.microsoft.com/office/drawing/2014/main" id="{3CF334B8-EF72-1F48-987D-E73318B91E93}"/>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7" name="Freeform: Shape 145">
                <a:extLst>
                  <a:ext uri="{FF2B5EF4-FFF2-40B4-BE49-F238E27FC236}">
                    <a16:creationId xmlns:a16="http://schemas.microsoft.com/office/drawing/2014/main" id="{27E4791C-B151-C8B9-64FC-D9D6C772A29E}"/>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48" name="Freeform: Shape 146">
                <a:extLst>
                  <a:ext uri="{FF2B5EF4-FFF2-40B4-BE49-F238E27FC236}">
                    <a16:creationId xmlns:a16="http://schemas.microsoft.com/office/drawing/2014/main" id="{70555BFE-5550-992E-5191-4DA466F2E001}"/>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49" name="Freeform: Shape 147">
                <a:extLst>
                  <a:ext uri="{FF2B5EF4-FFF2-40B4-BE49-F238E27FC236}">
                    <a16:creationId xmlns:a16="http://schemas.microsoft.com/office/drawing/2014/main" id="{AEF54566-4562-FC20-0DB1-809E3791A91C}"/>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0" name="Freeform: Shape 148">
                <a:extLst>
                  <a:ext uri="{FF2B5EF4-FFF2-40B4-BE49-F238E27FC236}">
                    <a16:creationId xmlns:a16="http://schemas.microsoft.com/office/drawing/2014/main" id="{A0AC34BE-C0C6-49D1-2EB6-8AD514D26792}"/>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1" name="Freeform: Shape 149">
                <a:extLst>
                  <a:ext uri="{FF2B5EF4-FFF2-40B4-BE49-F238E27FC236}">
                    <a16:creationId xmlns:a16="http://schemas.microsoft.com/office/drawing/2014/main" id="{9FD45D6F-FF68-4162-E44F-796F199F5F8E}"/>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2" name="Freeform: Shape 150">
                <a:extLst>
                  <a:ext uri="{FF2B5EF4-FFF2-40B4-BE49-F238E27FC236}">
                    <a16:creationId xmlns:a16="http://schemas.microsoft.com/office/drawing/2014/main" id="{DE31656C-78D4-B214-39D1-94D2B2AADCC4}"/>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3" name="Freeform: Shape 151">
                <a:extLst>
                  <a:ext uri="{FF2B5EF4-FFF2-40B4-BE49-F238E27FC236}">
                    <a16:creationId xmlns:a16="http://schemas.microsoft.com/office/drawing/2014/main" id="{B968E7FA-4B62-9B0E-1CAD-EAD7F545447A}"/>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4" name="Freeform: Shape 152">
                <a:extLst>
                  <a:ext uri="{FF2B5EF4-FFF2-40B4-BE49-F238E27FC236}">
                    <a16:creationId xmlns:a16="http://schemas.microsoft.com/office/drawing/2014/main" id="{F687CE48-2731-7EF3-58F4-1EEC38F77E4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55" name="Freeform: Shape 153">
                <a:extLst>
                  <a:ext uri="{FF2B5EF4-FFF2-40B4-BE49-F238E27FC236}">
                    <a16:creationId xmlns:a16="http://schemas.microsoft.com/office/drawing/2014/main" id="{B3B9572D-83B3-A012-EAA8-C6AA68AF233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6" name="Freeform: Shape 154">
                <a:extLst>
                  <a:ext uri="{FF2B5EF4-FFF2-40B4-BE49-F238E27FC236}">
                    <a16:creationId xmlns:a16="http://schemas.microsoft.com/office/drawing/2014/main" id="{6699C170-539E-0164-76B7-090E2703349F}"/>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57" name="Freeform: Shape 155">
                <a:extLst>
                  <a:ext uri="{FF2B5EF4-FFF2-40B4-BE49-F238E27FC236}">
                    <a16:creationId xmlns:a16="http://schemas.microsoft.com/office/drawing/2014/main" id="{FF93B785-F15C-DB38-D0B7-A43F181CF782}"/>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58" name="Freeform: Shape 156">
                <a:extLst>
                  <a:ext uri="{FF2B5EF4-FFF2-40B4-BE49-F238E27FC236}">
                    <a16:creationId xmlns:a16="http://schemas.microsoft.com/office/drawing/2014/main" id="{A890194D-09B1-5713-0046-E676BD8DD627}"/>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59" name="Freeform: Shape 157">
                <a:extLst>
                  <a:ext uri="{FF2B5EF4-FFF2-40B4-BE49-F238E27FC236}">
                    <a16:creationId xmlns:a16="http://schemas.microsoft.com/office/drawing/2014/main" id="{52C3C080-52DB-8623-94C1-99B1C5433814}"/>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60" name="Freeform: Shape 158">
                <a:extLst>
                  <a:ext uri="{FF2B5EF4-FFF2-40B4-BE49-F238E27FC236}">
                    <a16:creationId xmlns:a16="http://schemas.microsoft.com/office/drawing/2014/main" id="{0764D90B-B992-2851-7FB3-A40B779C9AF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1" name="Freeform: Shape 159">
                <a:extLst>
                  <a:ext uri="{FF2B5EF4-FFF2-40B4-BE49-F238E27FC236}">
                    <a16:creationId xmlns:a16="http://schemas.microsoft.com/office/drawing/2014/main" id="{4DD70F15-0946-8C90-D7A7-C2EA1125AAE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62" name="Freeform: Shape 160">
                <a:extLst>
                  <a:ext uri="{FF2B5EF4-FFF2-40B4-BE49-F238E27FC236}">
                    <a16:creationId xmlns:a16="http://schemas.microsoft.com/office/drawing/2014/main" id="{B82C1C03-D64D-AC6A-748C-9B2124EE6218}"/>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1F7255A2-752F-85BD-BADD-256B41ED5BB6}"/>
                </a:ext>
              </a:extLst>
            </p:cNvPr>
            <p:cNvGrpSpPr/>
            <p:nvPr/>
          </p:nvGrpSpPr>
          <p:grpSpPr>
            <a:xfrm>
              <a:off x="10787679" y="2413972"/>
              <a:ext cx="1264298" cy="1005053"/>
              <a:chOff x="8867133" y="-492224"/>
              <a:chExt cx="1264298" cy="1005053"/>
            </a:xfrm>
          </p:grpSpPr>
          <p:sp>
            <p:nvSpPr>
              <p:cNvPr id="103" name="Freeform: Shape 131">
                <a:extLst>
                  <a:ext uri="{FF2B5EF4-FFF2-40B4-BE49-F238E27FC236}">
                    <a16:creationId xmlns:a16="http://schemas.microsoft.com/office/drawing/2014/main" id="{2EA77D5A-7469-D1AB-AF1D-52E8E5B0631A}"/>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4" name="Freeform: Shape 132">
                <a:extLst>
                  <a:ext uri="{FF2B5EF4-FFF2-40B4-BE49-F238E27FC236}">
                    <a16:creationId xmlns:a16="http://schemas.microsoft.com/office/drawing/2014/main" id="{67780946-836D-EE96-E09D-8AC4B30016A0}"/>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5" name="Freeform: Shape 133">
                <a:extLst>
                  <a:ext uri="{FF2B5EF4-FFF2-40B4-BE49-F238E27FC236}">
                    <a16:creationId xmlns:a16="http://schemas.microsoft.com/office/drawing/2014/main" id="{A0E4A56D-06C9-FADE-8C06-59D92FF4A29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6" name="Freeform: Shape 134">
                <a:extLst>
                  <a:ext uri="{FF2B5EF4-FFF2-40B4-BE49-F238E27FC236}">
                    <a16:creationId xmlns:a16="http://schemas.microsoft.com/office/drawing/2014/main" id="{CC26B048-C071-BD27-D439-C7FAECF15DE3}"/>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07" name="Freeform: Shape 135">
                <a:extLst>
                  <a:ext uri="{FF2B5EF4-FFF2-40B4-BE49-F238E27FC236}">
                    <a16:creationId xmlns:a16="http://schemas.microsoft.com/office/drawing/2014/main" id="{1370A7F9-121F-EF4C-1CA9-333A4024D972}"/>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8" name="Freeform: Shape 136">
                <a:extLst>
                  <a:ext uri="{FF2B5EF4-FFF2-40B4-BE49-F238E27FC236}">
                    <a16:creationId xmlns:a16="http://schemas.microsoft.com/office/drawing/2014/main" id="{D2005AFE-C8E5-9B26-B3C0-0EE3E2EA460F}"/>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09" name="Freeform: Shape 137">
                <a:extLst>
                  <a:ext uri="{FF2B5EF4-FFF2-40B4-BE49-F238E27FC236}">
                    <a16:creationId xmlns:a16="http://schemas.microsoft.com/office/drawing/2014/main" id="{75A320E4-B9D5-B37A-2321-D7BD826CE3F2}"/>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0" name="Freeform: Shape 138">
                <a:extLst>
                  <a:ext uri="{FF2B5EF4-FFF2-40B4-BE49-F238E27FC236}">
                    <a16:creationId xmlns:a16="http://schemas.microsoft.com/office/drawing/2014/main" id="{1B426086-3F8C-A735-F1FD-BDB2E4DDC2E4}"/>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1" name="Freeform: Shape 139">
                <a:extLst>
                  <a:ext uri="{FF2B5EF4-FFF2-40B4-BE49-F238E27FC236}">
                    <a16:creationId xmlns:a16="http://schemas.microsoft.com/office/drawing/2014/main" id="{69365EBB-9388-36ED-9AFD-212349C40F24}"/>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2" name="Freeform: Shape 140">
                <a:extLst>
                  <a:ext uri="{FF2B5EF4-FFF2-40B4-BE49-F238E27FC236}">
                    <a16:creationId xmlns:a16="http://schemas.microsoft.com/office/drawing/2014/main" id="{A346490D-DD83-4C5E-66D2-F11AAC405025}"/>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3" name="Freeform: Shape 141">
                <a:extLst>
                  <a:ext uri="{FF2B5EF4-FFF2-40B4-BE49-F238E27FC236}">
                    <a16:creationId xmlns:a16="http://schemas.microsoft.com/office/drawing/2014/main" id="{20B6EFDA-9E1F-0F19-BDFC-B2EE2C3C474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4" name="Freeform: Shape 142">
                <a:extLst>
                  <a:ext uri="{FF2B5EF4-FFF2-40B4-BE49-F238E27FC236}">
                    <a16:creationId xmlns:a16="http://schemas.microsoft.com/office/drawing/2014/main" id="{1978A77E-9036-2240-53B2-DDDB4C0AB712}"/>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5" name="Freeform: Shape 143">
                <a:extLst>
                  <a:ext uri="{FF2B5EF4-FFF2-40B4-BE49-F238E27FC236}">
                    <a16:creationId xmlns:a16="http://schemas.microsoft.com/office/drawing/2014/main" id="{33335B9D-B51B-0DAA-348D-46CCB8945981}"/>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6" name="Freeform: Shape 144">
                <a:extLst>
                  <a:ext uri="{FF2B5EF4-FFF2-40B4-BE49-F238E27FC236}">
                    <a16:creationId xmlns:a16="http://schemas.microsoft.com/office/drawing/2014/main" id="{A91E8A9E-DDAE-0C78-7988-B20D051F7B22}"/>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7" name="Freeform: Shape 145">
                <a:extLst>
                  <a:ext uri="{FF2B5EF4-FFF2-40B4-BE49-F238E27FC236}">
                    <a16:creationId xmlns:a16="http://schemas.microsoft.com/office/drawing/2014/main" id="{C5008E07-F04C-E323-B702-27F33C81D615}"/>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18" name="Freeform: Shape 146">
                <a:extLst>
                  <a:ext uri="{FF2B5EF4-FFF2-40B4-BE49-F238E27FC236}">
                    <a16:creationId xmlns:a16="http://schemas.microsoft.com/office/drawing/2014/main" id="{9EF0C182-1AF9-699F-BA0F-C1A36B46A65A}"/>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19" name="Freeform: Shape 147">
                <a:extLst>
                  <a:ext uri="{FF2B5EF4-FFF2-40B4-BE49-F238E27FC236}">
                    <a16:creationId xmlns:a16="http://schemas.microsoft.com/office/drawing/2014/main" id="{2FF54546-0B2C-A919-56C2-82983C5532FB}"/>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0" name="Freeform: Shape 148">
                <a:extLst>
                  <a:ext uri="{FF2B5EF4-FFF2-40B4-BE49-F238E27FC236}">
                    <a16:creationId xmlns:a16="http://schemas.microsoft.com/office/drawing/2014/main" id="{752F0D6D-D942-DFA4-F692-04C05077CECE}"/>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1" name="Freeform: Shape 149">
                <a:extLst>
                  <a:ext uri="{FF2B5EF4-FFF2-40B4-BE49-F238E27FC236}">
                    <a16:creationId xmlns:a16="http://schemas.microsoft.com/office/drawing/2014/main" id="{EB28515A-50A3-2D24-8056-CF69709A52D9}"/>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2" name="Freeform: Shape 150">
                <a:extLst>
                  <a:ext uri="{FF2B5EF4-FFF2-40B4-BE49-F238E27FC236}">
                    <a16:creationId xmlns:a16="http://schemas.microsoft.com/office/drawing/2014/main" id="{175FEC2C-2712-ED8A-06E6-E06D42C38D61}"/>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3" name="Freeform: Shape 151">
                <a:extLst>
                  <a:ext uri="{FF2B5EF4-FFF2-40B4-BE49-F238E27FC236}">
                    <a16:creationId xmlns:a16="http://schemas.microsoft.com/office/drawing/2014/main" id="{FE6F5A0C-3C2F-A528-7063-7D65EC725300}"/>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4" name="Freeform: Shape 152">
                <a:extLst>
                  <a:ext uri="{FF2B5EF4-FFF2-40B4-BE49-F238E27FC236}">
                    <a16:creationId xmlns:a16="http://schemas.microsoft.com/office/drawing/2014/main" id="{25B2B18A-6144-1847-C5BC-B4B875964D35}"/>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125" name="Freeform: Shape 153">
                <a:extLst>
                  <a:ext uri="{FF2B5EF4-FFF2-40B4-BE49-F238E27FC236}">
                    <a16:creationId xmlns:a16="http://schemas.microsoft.com/office/drawing/2014/main" id="{8247284C-1924-6C97-9F4F-DF73F92653BB}"/>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6" name="Freeform: Shape 154">
                <a:extLst>
                  <a:ext uri="{FF2B5EF4-FFF2-40B4-BE49-F238E27FC236}">
                    <a16:creationId xmlns:a16="http://schemas.microsoft.com/office/drawing/2014/main" id="{DF01EFC6-A335-DC7E-A072-EEE5DBCCA181}"/>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127" name="Freeform: Shape 155">
                <a:extLst>
                  <a:ext uri="{FF2B5EF4-FFF2-40B4-BE49-F238E27FC236}">
                    <a16:creationId xmlns:a16="http://schemas.microsoft.com/office/drawing/2014/main" id="{7D44B5C9-535D-9087-BFD9-2DB39534DD91}"/>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28" name="Freeform: Shape 156">
                <a:extLst>
                  <a:ext uri="{FF2B5EF4-FFF2-40B4-BE49-F238E27FC236}">
                    <a16:creationId xmlns:a16="http://schemas.microsoft.com/office/drawing/2014/main" id="{36E1419E-BB62-CEDC-2BC6-533C07B7FAA3}"/>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129" name="Freeform: Shape 157">
                <a:extLst>
                  <a:ext uri="{FF2B5EF4-FFF2-40B4-BE49-F238E27FC236}">
                    <a16:creationId xmlns:a16="http://schemas.microsoft.com/office/drawing/2014/main" id="{5322FC12-FE3D-AC9D-5EDF-D437918E4869}"/>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30" name="Freeform: Shape 158">
                <a:extLst>
                  <a:ext uri="{FF2B5EF4-FFF2-40B4-BE49-F238E27FC236}">
                    <a16:creationId xmlns:a16="http://schemas.microsoft.com/office/drawing/2014/main" id="{471BAB77-EF13-49D6-627F-1CA8F380C197}"/>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1" name="Freeform: Shape 159">
                <a:extLst>
                  <a:ext uri="{FF2B5EF4-FFF2-40B4-BE49-F238E27FC236}">
                    <a16:creationId xmlns:a16="http://schemas.microsoft.com/office/drawing/2014/main" id="{0D13CE8F-E5CC-11EB-EC8C-27892F06B4C3}"/>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32" name="Freeform: Shape 160">
                <a:extLst>
                  <a:ext uri="{FF2B5EF4-FFF2-40B4-BE49-F238E27FC236}">
                    <a16:creationId xmlns:a16="http://schemas.microsoft.com/office/drawing/2014/main" id="{F677A8E7-2F80-A706-3CA9-5EB654116E2B}"/>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C9E08A17-80FB-3A1F-5628-13A8CDBC5316}"/>
                </a:ext>
              </a:extLst>
            </p:cNvPr>
            <p:cNvGrpSpPr/>
            <p:nvPr/>
          </p:nvGrpSpPr>
          <p:grpSpPr>
            <a:xfrm>
              <a:off x="10787679" y="3577217"/>
              <a:ext cx="1264298" cy="1005053"/>
              <a:chOff x="8867133" y="-492224"/>
              <a:chExt cx="1264298" cy="1005053"/>
            </a:xfrm>
          </p:grpSpPr>
          <p:sp>
            <p:nvSpPr>
              <p:cNvPr id="73" name="Freeform: Shape 131">
                <a:extLst>
                  <a:ext uri="{FF2B5EF4-FFF2-40B4-BE49-F238E27FC236}">
                    <a16:creationId xmlns:a16="http://schemas.microsoft.com/office/drawing/2014/main" id="{F2022DE9-0446-F267-BC09-3AB5CD14A8D5}"/>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4" name="Freeform: Shape 132">
                <a:extLst>
                  <a:ext uri="{FF2B5EF4-FFF2-40B4-BE49-F238E27FC236}">
                    <a16:creationId xmlns:a16="http://schemas.microsoft.com/office/drawing/2014/main" id="{AE4B307A-D4CD-8C68-7DF9-A32FCE525B0D}"/>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5" name="Freeform: Shape 133">
                <a:extLst>
                  <a:ext uri="{FF2B5EF4-FFF2-40B4-BE49-F238E27FC236}">
                    <a16:creationId xmlns:a16="http://schemas.microsoft.com/office/drawing/2014/main" id="{53953F62-3C04-4A22-368F-818A8B61EABB}"/>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6" name="Freeform: Shape 134">
                <a:extLst>
                  <a:ext uri="{FF2B5EF4-FFF2-40B4-BE49-F238E27FC236}">
                    <a16:creationId xmlns:a16="http://schemas.microsoft.com/office/drawing/2014/main" id="{33A2A415-976E-C4DE-9482-DFCF9E3632B0}"/>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77" name="Freeform: Shape 135">
                <a:extLst>
                  <a:ext uri="{FF2B5EF4-FFF2-40B4-BE49-F238E27FC236}">
                    <a16:creationId xmlns:a16="http://schemas.microsoft.com/office/drawing/2014/main" id="{7E75601B-6184-E09E-F3DC-04F244FED779}"/>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8" name="Freeform: Shape 136">
                <a:extLst>
                  <a:ext uri="{FF2B5EF4-FFF2-40B4-BE49-F238E27FC236}">
                    <a16:creationId xmlns:a16="http://schemas.microsoft.com/office/drawing/2014/main" id="{64292F92-E7C1-4D02-1F6B-1BE2CBF907A0}"/>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79" name="Freeform: Shape 137">
                <a:extLst>
                  <a:ext uri="{FF2B5EF4-FFF2-40B4-BE49-F238E27FC236}">
                    <a16:creationId xmlns:a16="http://schemas.microsoft.com/office/drawing/2014/main" id="{E224D295-6327-EAB1-AE41-A8CB761ABC14}"/>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0" name="Freeform: Shape 138">
                <a:extLst>
                  <a:ext uri="{FF2B5EF4-FFF2-40B4-BE49-F238E27FC236}">
                    <a16:creationId xmlns:a16="http://schemas.microsoft.com/office/drawing/2014/main" id="{2D6ED58D-F745-0BA8-D7DB-D57830C02ED8}"/>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1" name="Freeform: Shape 139">
                <a:extLst>
                  <a:ext uri="{FF2B5EF4-FFF2-40B4-BE49-F238E27FC236}">
                    <a16:creationId xmlns:a16="http://schemas.microsoft.com/office/drawing/2014/main" id="{4E010406-0BAE-28D7-9D57-4C619D8C4763}"/>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2" name="Freeform: Shape 140">
                <a:extLst>
                  <a:ext uri="{FF2B5EF4-FFF2-40B4-BE49-F238E27FC236}">
                    <a16:creationId xmlns:a16="http://schemas.microsoft.com/office/drawing/2014/main" id="{58040611-3ADF-673D-3E1F-00A55ACF5C6C}"/>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3" name="Freeform: Shape 141">
                <a:extLst>
                  <a:ext uri="{FF2B5EF4-FFF2-40B4-BE49-F238E27FC236}">
                    <a16:creationId xmlns:a16="http://schemas.microsoft.com/office/drawing/2014/main" id="{5CC06417-AB3B-8ABC-0140-FE93805C96EC}"/>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4" name="Freeform: Shape 142">
                <a:extLst>
                  <a:ext uri="{FF2B5EF4-FFF2-40B4-BE49-F238E27FC236}">
                    <a16:creationId xmlns:a16="http://schemas.microsoft.com/office/drawing/2014/main" id="{90E191B6-BDF1-9367-BBD4-8B8A8EA827F3}"/>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5" name="Freeform: Shape 143">
                <a:extLst>
                  <a:ext uri="{FF2B5EF4-FFF2-40B4-BE49-F238E27FC236}">
                    <a16:creationId xmlns:a16="http://schemas.microsoft.com/office/drawing/2014/main" id="{1E031F86-A49D-02DC-E638-56CF334795FD}"/>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6" name="Freeform: Shape 144">
                <a:extLst>
                  <a:ext uri="{FF2B5EF4-FFF2-40B4-BE49-F238E27FC236}">
                    <a16:creationId xmlns:a16="http://schemas.microsoft.com/office/drawing/2014/main" id="{611B6B26-108C-79B5-9B46-DE8F7EADBA84}"/>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7" name="Freeform: Shape 145">
                <a:extLst>
                  <a:ext uri="{FF2B5EF4-FFF2-40B4-BE49-F238E27FC236}">
                    <a16:creationId xmlns:a16="http://schemas.microsoft.com/office/drawing/2014/main" id="{674966C4-D26E-F086-E35E-5AE0C859B710}"/>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88" name="Freeform: Shape 146">
                <a:extLst>
                  <a:ext uri="{FF2B5EF4-FFF2-40B4-BE49-F238E27FC236}">
                    <a16:creationId xmlns:a16="http://schemas.microsoft.com/office/drawing/2014/main" id="{59DE8EF9-BE07-9634-8230-FC6599FA2170}"/>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89" name="Freeform: Shape 147">
                <a:extLst>
                  <a:ext uri="{FF2B5EF4-FFF2-40B4-BE49-F238E27FC236}">
                    <a16:creationId xmlns:a16="http://schemas.microsoft.com/office/drawing/2014/main" id="{39BAB499-D8AA-40C8-6255-01C167727082}"/>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0" name="Freeform: Shape 148">
                <a:extLst>
                  <a:ext uri="{FF2B5EF4-FFF2-40B4-BE49-F238E27FC236}">
                    <a16:creationId xmlns:a16="http://schemas.microsoft.com/office/drawing/2014/main" id="{4AC95537-8D5F-AF0D-4634-19358EE3DC0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1" name="Freeform: Shape 149">
                <a:extLst>
                  <a:ext uri="{FF2B5EF4-FFF2-40B4-BE49-F238E27FC236}">
                    <a16:creationId xmlns:a16="http://schemas.microsoft.com/office/drawing/2014/main" id="{223FCF2F-894D-0162-2372-65A202AC8EA1}"/>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2" name="Freeform: Shape 150">
                <a:extLst>
                  <a:ext uri="{FF2B5EF4-FFF2-40B4-BE49-F238E27FC236}">
                    <a16:creationId xmlns:a16="http://schemas.microsoft.com/office/drawing/2014/main" id="{879D059A-4FA4-70AC-30E2-B32A11F7500B}"/>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3" name="Freeform: Shape 151">
                <a:extLst>
                  <a:ext uri="{FF2B5EF4-FFF2-40B4-BE49-F238E27FC236}">
                    <a16:creationId xmlns:a16="http://schemas.microsoft.com/office/drawing/2014/main" id="{B5FD4BC0-1241-C2B3-6EAE-8C1D077A421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4" name="Freeform: Shape 152">
                <a:extLst>
                  <a:ext uri="{FF2B5EF4-FFF2-40B4-BE49-F238E27FC236}">
                    <a16:creationId xmlns:a16="http://schemas.microsoft.com/office/drawing/2014/main" id="{F71D6618-3427-2A63-6D36-18931F6A64C6}"/>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95" name="Freeform: Shape 153">
                <a:extLst>
                  <a:ext uri="{FF2B5EF4-FFF2-40B4-BE49-F238E27FC236}">
                    <a16:creationId xmlns:a16="http://schemas.microsoft.com/office/drawing/2014/main" id="{F845185C-9E28-D3C3-FB93-82FDFAF54288}"/>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6" name="Freeform: Shape 154">
                <a:extLst>
                  <a:ext uri="{FF2B5EF4-FFF2-40B4-BE49-F238E27FC236}">
                    <a16:creationId xmlns:a16="http://schemas.microsoft.com/office/drawing/2014/main" id="{5815BFA7-3630-806F-38D6-542D875FBAE2}"/>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97" name="Freeform: Shape 155">
                <a:extLst>
                  <a:ext uri="{FF2B5EF4-FFF2-40B4-BE49-F238E27FC236}">
                    <a16:creationId xmlns:a16="http://schemas.microsoft.com/office/drawing/2014/main" id="{A3AD8765-C9BA-F316-9886-0C7D7A9427CB}"/>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98" name="Freeform: Shape 156">
                <a:extLst>
                  <a:ext uri="{FF2B5EF4-FFF2-40B4-BE49-F238E27FC236}">
                    <a16:creationId xmlns:a16="http://schemas.microsoft.com/office/drawing/2014/main" id="{F462785B-D0FA-7F73-1539-D67AD4FECD7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99" name="Freeform: Shape 157">
                <a:extLst>
                  <a:ext uri="{FF2B5EF4-FFF2-40B4-BE49-F238E27FC236}">
                    <a16:creationId xmlns:a16="http://schemas.microsoft.com/office/drawing/2014/main" id="{54359F1E-9CF8-9F1C-C91D-44F7640E7126}"/>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100" name="Freeform: Shape 158">
                <a:extLst>
                  <a:ext uri="{FF2B5EF4-FFF2-40B4-BE49-F238E27FC236}">
                    <a16:creationId xmlns:a16="http://schemas.microsoft.com/office/drawing/2014/main" id="{D3328829-2B5C-0A94-B01E-79FB191584BE}"/>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1" name="Freeform: Shape 159">
                <a:extLst>
                  <a:ext uri="{FF2B5EF4-FFF2-40B4-BE49-F238E27FC236}">
                    <a16:creationId xmlns:a16="http://schemas.microsoft.com/office/drawing/2014/main" id="{646C8A36-B9F5-CD81-D2D9-FDEA26D16030}"/>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102" name="Freeform: Shape 160">
                <a:extLst>
                  <a:ext uri="{FF2B5EF4-FFF2-40B4-BE49-F238E27FC236}">
                    <a16:creationId xmlns:a16="http://schemas.microsoft.com/office/drawing/2014/main" id="{3FC978FC-EFC9-E045-05B8-436E89A7C387}"/>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C01199C7-3400-AEEB-FE9D-B36381A0626D}"/>
                </a:ext>
              </a:extLst>
            </p:cNvPr>
            <p:cNvGrpSpPr/>
            <p:nvPr/>
          </p:nvGrpSpPr>
          <p:grpSpPr>
            <a:xfrm>
              <a:off x="10790283" y="4770606"/>
              <a:ext cx="1264298" cy="1005053"/>
              <a:chOff x="8867133" y="-492224"/>
              <a:chExt cx="1264298" cy="1005053"/>
            </a:xfrm>
          </p:grpSpPr>
          <p:sp>
            <p:nvSpPr>
              <p:cNvPr id="43" name="Freeform: Shape 131">
                <a:extLst>
                  <a:ext uri="{FF2B5EF4-FFF2-40B4-BE49-F238E27FC236}">
                    <a16:creationId xmlns:a16="http://schemas.microsoft.com/office/drawing/2014/main" id="{88991DF3-5AB8-D9DA-23BC-8434343E0254}"/>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4" name="Freeform: Shape 132">
                <a:extLst>
                  <a:ext uri="{FF2B5EF4-FFF2-40B4-BE49-F238E27FC236}">
                    <a16:creationId xmlns:a16="http://schemas.microsoft.com/office/drawing/2014/main" id="{C44B4FCB-1166-83F7-91B6-7EE843F420FB}"/>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5" name="Freeform: Shape 133">
                <a:extLst>
                  <a:ext uri="{FF2B5EF4-FFF2-40B4-BE49-F238E27FC236}">
                    <a16:creationId xmlns:a16="http://schemas.microsoft.com/office/drawing/2014/main" id="{51BD86DE-51E7-04EC-1B46-BC0E76DAAE74}"/>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6" name="Freeform: Shape 134">
                <a:extLst>
                  <a:ext uri="{FF2B5EF4-FFF2-40B4-BE49-F238E27FC236}">
                    <a16:creationId xmlns:a16="http://schemas.microsoft.com/office/drawing/2014/main" id="{7810AFA0-1BE1-1B52-0918-7A365C62CA6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47" name="Freeform: Shape 135">
                <a:extLst>
                  <a:ext uri="{FF2B5EF4-FFF2-40B4-BE49-F238E27FC236}">
                    <a16:creationId xmlns:a16="http://schemas.microsoft.com/office/drawing/2014/main" id="{F83C21E1-DC2D-6DA5-B1D9-8AFE08DE019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8" name="Freeform: Shape 136">
                <a:extLst>
                  <a:ext uri="{FF2B5EF4-FFF2-40B4-BE49-F238E27FC236}">
                    <a16:creationId xmlns:a16="http://schemas.microsoft.com/office/drawing/2014/main" id="{683D72AE-C4B9-E6EF-604B-944FB0E92FFD}"/>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49" name="Freeform: Shape 137">
                <a:extLst>
                  <a:ext uri="{FF2B5EF4-FFF2-40B4-BE49-F238E27FC236}">
                    <a16:creationId xmlns:a16="http://schemas.microsoft.com/office/drawing/2014/main" id="{79394AF4-3A4E-8690-0FE4-F4978C90DE8A}"/>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0" name="Freeform: Shape 138">
                <a:extLst>
                  <a:ext uri="{FF2B5EF4-FFF2-40B4-BE49-F238E27FC236}">
                    <a16:creationId xmlns:a16="http://schemas.microsoft.com/office/drawing/2014/main" id="{9E2D424E-A911-B32F-AC74-9E9167B221AA}"/>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1" name="Freeform: Shape 139">
                <a:extLst>
                  <a:ext uri="{FF2B5EF4-FFF2-40B4-BE49-F238E27FC236}">
                    <a16:creationId xmlns:a16="http://schemas.microsoft.com/office/drawing/2014/main" id="{0785BCD6-1470-CCC7-2094-D939E468B408}"/>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2" name="Freeform: Shape 140">
                <a:extLst>
                  <a:ext uri="{FF2B5EF4-FFF2-40B4-BE49-F238E27FC236}">
                    <a16:creationId xmlns:a16="http://schemas.microsoft.com/office/drawing/2014/main" id="{9F0A1895-19E0-CA6B-2E79-121CFD95EFDB}"/>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3" name="Freeform: Shape 141">
                <a:extLst>
                  <a:ext uri="{FF2B5EF4-FFF2-40B4-BE49-F238E27FC236}">
                    <a16:creationId xmlns:a16="http://schemas.microsoft.com/office/drawing/2014/main" id="{22D359AA-ED73-E18E-E065-24CA4BFA6811}"/>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4" name="Freeform: Shape 142">
                <a:extLst>
                  <a:ext uri="{FF2B5EF4-FFF2-40B4-BE49-F238E27FC236}">
                    <a16:creationId xmlns:a16="http://schemas.microsoft.com/office/drawing/2014/main" id="{91AD6BF2-3606-8173-281A-DFB41F2552E0}"/>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5" name="Freeform: Shape 143">
                <a:extLst>
                  <a:ext uri="{FF2B5EF4-FFF2-40B4-BE49-F238E27FC236}">
                    <a16:creationId xmlns:a16="http://schemas.microsoft.com/office/drawing/2014/main" id="{EBF638D4-84DC-D736-BAE9-C0544BF8915E}"/>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6" name="Freeform: Shape 144">
                <a:extLst>
                  <a:ext uri="{FF2B5EF4-FFF2-40B4-BE49-F238E27FC236}">
                    <a16:creationId xmlns:a16="http://schemas.microsoft.com/office/drawing/2014/main" id="{82632168-C4C8-6910-08F6-5F0896EB6D68}"/>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7" name="Freeform: Shape 145">
                <a:extLst>
                  <a:ext uri="{FF2B5EF4-FFF2-40B4-BE49-F238E27FC236}">
                    <a16:creationId xmlns:a16="http://schemas.microsoft.com/office/drawing/2014/main" id="{5F84B16B-9D07-6B79-ADC8-535F2BD90236}"/>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58" name="Freeform: Shape 146">
                <a:extLst>
                  <a:ext uri="{FF2B5EF4-FFF2-40B4-BE49-F238E27FC236}">
                    <a16:creationId xmlns:a16="http://schemas.microsoft.com/office/drawing/2014/main" id="{84EC91D8-7420-AAE6-B8D6-D7ED4E69EB4E}"/>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59" name="Freeform: Shape 147">
                <a:extLst>
                  <a:ext uri="{FF2B5EF4-FFF2-40B4-BE49-F238E27FC236}">
                    <a16:creationId xmlns:a16="http://schemas.microsoft.com/office/drawing/2014/main" id="{F329BE0D-5747-1B1E-2FEF-A599EC88AAE0}"/>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0" name="Freeform: Shape 148">
                <a:extLst>
                  <a:ext uri="{FF2B5EF4-FFF2-40B4-BE49-F238E27FC236}">
                    <a16:creationId xmlns:a16="http://schemas.microsoft.com/office/drawing/2014/main" id="{AABA5DBC-6954-3347-06A2-BD986254567A}"/>
                  </a:ext>
                </a:extLst>
              </p:cNvPr>
              <p:cNvSpPr/>
              <p:nvPr/>
            </p:nvSpPr>
            <p:spPr>
              <a:xfrm>
                <a:off x="10068592"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1" name="Freeform: Shape 149">
                <a:extLst>
                  <a:ext uri="{FF2B5EF4-FFF2-40B4-BE49-F238E27FC236}">
                    <a16:creationId xmlns:a16="http://schemas.microsoft.com/office/drawing/2014/main" id="{0B29624D-32A8-5572-346F-FE985C2B9D8A}"/>
                  </a:ext>
                </a:extLst>
              </p:cNvPr>
              <p:cNvSpPr/>
              <p:nvPr/>
            </p:nvSpPr>
            <p:spPr>
              <a:xfrm>
                <a:off x="8868533"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2" name="Freeform: Shape 150">
                <a:extLst>
                  <a:ext uri="{FF2B5EF4-FFF2-40B4-BE49-F238E27FC236}">
                    <a16:creationId xmlns:a16="http://schemas.microsoft.com/office/drawing/2014/main" id="{6028F370-84A4-0297-528D-682B21303705}"/>
                  </a:ext>
                </a:extLst>
              </p:cNvPr>
              <p:cNvSpPr/>
              <p:nvPr/>
            </p:nvSpPr>
            <p:spPr>
              <a:xfrm>
                <a:off x="9108570"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3" name="Freeform: Shape 151">
                <a:extLst>
                  <a:ext uri="{FF2B5EF4-FFF2-40B4-BE49-F238E27FC236}">
                    <a16:creationId xmlns:a16="http://schemas.microsoft.com/office/drawing/2014/main" id="{2C3CED85-4FE4-BF2B-DF87-119AA3C5FC51}"/>
                  </a:ext>
                </a:extLst>
              </p:cNvPr>
              <p:cNvSpPr/>
              <p:nvPr/>
            </p:nvSpPr>
            <p:spPr>
              <a:xfrm>
                <a:off x="9348607"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4" name="Freeform: Shape 152">
                <a:extLst>
                  <a:ext uri="{FF2B5EF4-FFF2-40B4-BE49-F238E27FC236}">
                    <a16:creationId xmlns:a16="http://schemas.microsoft.com/office/drawing/2014/main" id="{D79A462D-C594-9B59-1DE4-F3C08A05F46B}"/>
                  </a:ext>
                </a:extLst>
              </p:cNvPr>
              <p:cNvSpPr/>
              <p:nvPr/>
            </p:nvSpPr>
            <p:spPr>
              <a:xfrm>
                <a:off x="9588518" y="449990"/>
                <a:ext cx="62839" cy="62839"/>
              </a:xfrm>
              <a:custGeom>
                <a:avLst/>
                <a:gdLst>
                  <a:gd name="connsiteX0" fmla="*/ 57878 w 62839"/>
                  <a:gd name="connsiteY0" fmla="*/ 0 h 62839"/>
                  <a:gd name="connsiteX1" fmla="*/ 0 w 62839"/>
                  <a:gd name="connsiteY1" fmla="*/ 0 h 62839"/>
                  <a:gd name="connsiteX2" fmla="*/ 5088 w 62839"/>
                  <a:gd name="connsiteY2" fmla="*/ 4960 h 62839"/>
                  <a:gd name="connsiteX3" fmla="*/ 54317 w 62839"/>
                  <a:gd name="connsiteY3" fmla="*/ 4960 h 62839"/>
                  <a:gd name="connsiteX4" fmla="*/ 127 w 62839"/>
                  <a:gd name="connsiteY4" fmla="*/ 59278 h 62839"/>
                  <a:gd name="connsiteX5" fmla="*/ 3689 w 62839"/>
                  <a:gd name="connsiteY5" fmla="*/ 62840 h 62839"/>
                  <a:gd name="connsiteX6" fmla="*/ 57878 w 62839"/>
                  <a:gd name="connsiteY6" fmla="*/ 8523 h 62839"/>
                  <a:gd name="connsiteX7" fmla="*/ 57878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4960"/>
                    </a:lnTo>
                    <a:lnTo>
                      <a:pt x="54317" y="4960"/>
                    </a:lnTo>
                    <a:lnTo>
                      <a:pt x="127" y="59278"/>
                    </a:lnTo>
                    <a:lnTo>
                      <a:pt x="3689" y="62840"/>
                    </a:lnTo>
                    <a:lnTo>
                      <a:pt x="57878" y="8523"/>
                    </a:lnTo>
                    <a:lnTo>
                      <a:pt x="57878" y="58132"/>
                    </a:lnTo>
                    <a:lnTo>
                      <a:pt x="62840" y="62712"/>
                    </a:lnTo>
                    <a:lnTo>
                      <a:pt x="62840" y="4960"/>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65" name="Freeform: Shape 153">
                <a:extLst>
                  <a:ext uri="{FF2B5EF4-FFF2-40B4-BE49-F238E27FC236}">
                    <a16:creationId xmlns:a16="http://schemas.microsoft.com/office/drawing/2014/main" id="{3A07AB18-2431-6353-6987-8D34C9B208B4}"/>
                  </a:ext>
                </a:extLst>
              </p:cNvPr>
              <p:cNvSpPr/>
              <p:nvPr/>
            </p:nvSpPr>
            <p:spPr>
              <a:xfrm>
                <a:off x="9828555" y="449990"/>
                <a:ext cx="62839" cy="62839"/>
              </a:xfrm>
              <a:custGeom>
                <a:avLst/>
                <a:gdLst>
                  <a:gd name="connsiteX0" fmla="*/ 57752 w 62839"/>
                  <a:gd name="connsiteY0" fmla="*/ 0 h 62839"/>
                  <a:gd name="connsiteX1" fmla="*/ 0 w 62839"/>
                  <a:gd name="connsiteY1" fmla="*/ 0 h 62839"/>
                  <a:gd name="connsiteX2" fmla="*/ 5088 w 62839"/>
                  <a:gd name="connsiteY2" fmla="*/ 4960 h 62839"/>
                  <a:gd name="connsiteX3" fmla="*/ 54189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4960"/>
                    </a:lnTo>
                    <a:lnTo>
                      <a:pt x="54189"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6" name="Freeform: Shape 154">
                <a:extLst>
                  <a:ext uri="{FF2B5EF4-FFF2-40B4-BE49-F238E27FC236}">
                    <a16:creationId xmlns:a16="http://schemas.microsoft.com/office/drawing/2014/main" id="{540B67E1-0CDA-421F-6272-A42CAF797A2A}"/>
                  </a:ext>
                </a:extLst>
              </p:cNvPr>
              <p:cNvSpPr/>
              <p:nvPr/>
            </p:nvSpPr>
            <p:spPr>
              <a:xfrm>
                <a:off x="10068592" y="449990"/>
                <a:ext cx="62839" cy="62839"/>
              </a:xfrm>
              <a:custGeom>
                <a:avLst/>
                <a:gdLst>
                  <a:gd name="connsiteX0" fmla="*/ 57752 w 62839"/>
                  <a:gd name="connsiteY0" fmla="*/ 0 h 62839"/>
                  <a:gd name="connsiteX1" fmla="*/ 0 w 62839"/>
                  <a:gd name="connsiteY1" fmla="*/ 0 h 62839"/>
                  <a:gd name="connsiteX2" fmla="*/ 4961 w 62839"/>
                  <a:gd name="connsiteY2" fmla="*/ 4960 h 62839"/>
                  <a:gd name="connsiteX3" fmla="*/ 54190 w 62839"/>
                  <a:gd name="connsiteY3" fmla="*/ 4960 h 62839"/>
                  <a:gd name="connsiteX4" fmla="*/ 0 w 62839"/>
                  <a:gd name="connsiteY4" fmla="*/ 59278 h 62839"/>
                  <a:gd name="connsiteX5" fmla="*/ 3562 w 62839"/>
                  <a:gd name="connsiteY5" fmla="*/ 62840 h 62839"/>
                  <a:gd name="connsiteX6" fmla="*/ 57752 w 62839"/>
                  <a:gd name="connsiteY6" fmla="*/ 8523 h 62839"/>
                  <a:gd name="connsiteX7" fmla="*/ 57752 w 62839"/>
                  <a:gd name="connsiteY7" fmla="*/ 58132 h 62839"/>
                  <a:gd name="connsiteX8" fmla="*/ 62840 w 62839"/>
                  <a:gd name="connsiteY8" fmla="*/ 62712 h 62839"/>
                  <a:gd name="connsiteX9" fmla="*/ 62840 w 62839"/>
                  <a:gd name="connsiteY9" fmla="*/ 4960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4960"/>
                    </a:lnTo>
                    <a:lnTo>
                      <a:pt x="54190" y="4960"/>
                    </a:lnTo>
                    <a:lnTo>
                      <a:pt x="0" y="59278"/>
                    </a:lnTo>
                    <a:lnTo>
                      <a:pt x="3562" y="62840"/>
                    </a:lnTo>
                    <a:lnTo>
                      <a:pt x="57752" y="8523"/>
                    </a:lnTo>
                    <a:lnTo>
                      <a:pt x="57752" y="58132"/>
                    </a:lnTo>
                    <a:lnTo>
                      <a:pt x="62840" y="62712"/>
                    </a:lnTo>
                    <a:lnTo>
                      <a:pt x="62840" y="4960"/>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67" name="Freeform: Shape 155">
                <a:extLst>
                  <a:ext uri="{FF2B5EF4-FFF2-40B4-BE49-F238E27FC236}">
                    <a16:creationId xmlns:a16="http://schemas.microsoft.com/office/drawing/2014/main" id="{96424079-6D85-C2DA-A819-1E4DCE30E3A7}"/>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68" name="Freeform: Shape 156">
                <a:extLst>
                  <a:ext uri="{FF2B5EF4-FFF2-40B4-BE49-F238E27FC236}">
                    <a16:creationId xmlns:a16="http://schemas.microsoft.com/office/drawing/2014/main" id="{2A97BBEC-36CE-B594-AE66-A3115470A98D}"/>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69" name="Freeform: Shape 157">
                <a:extLst>
                  <a:ext uri="{FF2B5EF4-FFF2-40B4-BE49-F238E27FC236}">
                    <a16:creationId xmlns:a16="http://schemas.microsoft.com/office/drawing/2014/main" id="{92003631-9E95-49B8-E595-B859D56E10BF}"/>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70" name="Freeform: Shape 158">
                <a:extLst>
                  <a:ext uri="{FF2B5EF4-FFF2-40B4-BE49-F238E27FC236}">
                    <a16:creationId xmlns:a16="http://schemas.microsoft.com/office/drawing/2014/main" id="{0370696A-A98E-7034-FF2E-F43A3AD732CF}"/>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1" name="Freeform: Shape 159">
                <a:extLst>
                  <a:ext uri="{FF2B5EF4-FFF2-40B4-BE49-F238E27FC236}">
                    <a16:creationId xmlns:a16="http://schemas.microsoft.com/office/drawing/2014/main" id="{699D158D-64DE-6AB7-A85D-7CF536BB9D12}"/>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72" name="Freeform: Shape 160">
                <a:extLst>
                  <a:ext uri="{FF2B5EF4-FFF2-40B4-BE49-F238E27FC236}">
                    <a16:creationId xmlns:a16="http://schemas.microsoft.com/office/drawing/2014/main" id="{E4EE3E30-8D79-5C66-7728-43DE5873952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ED6544BB-3F90-AC1C-C6F2-7E5834072516}"/>
                </a:ext>
              </a:extLst>
            </p:cNvPr>
            <p:cNvGrpSpPr/>
            <p:nvPr/>
          </p:nvGrpSpPr>
          <p:grpSpPr>
            <a:xfrm>
              <a:off x="10701084" y="5836321"/>
              <a:ext cx="1493520" cy="1021679"/>
              <a:chOff x="10698480" y="0"/>
              <a:chExt cx="1493520" cy="1021679"/>
            </a:xfrm>
          </p:grpSpPr>
          <p:sp>
            <p:nvSpPr>
              <p:cNvPr id="16" name="Rectangle 15">
                <a:extLst>
                  <a:ext uri="{FF2B5EF4-FFF2-40B4-BE49-F238E27FC236}">
                    <a16:creationId xmlns:a16="http://schemas.microsoft.com/office/drawing/2014/main" id="{5D1F618F-754B-D67A-D5AE-3CBE530858ED}"/>
                  </a:ext>
                </a:extLst>
              </p:cNvPr>
              <p:cNvSpPr/>
              <p:nvPr/>
            </p:nvSpPr>
            <p:spPr>
              <a:xfrm>
                <a:off x="10698480" y="0"/>
                <a:ext cx="1493520" cy="10216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FA03D7D9-065C-6047-CC68-952A558D8BCF}"/>
                  </a:ext>
                </a:extLst>
              </p:cNvPr>
              <p:cNvGrpSpPr/>
              <p:nvPr/>
            </p:nvGrpSpPr>
            <p:grpSpPr>
              <a:xfrm>
                <a:off x="10787679" y="97530"/>
                <a:ext cx="1264298" cy="769086"/>
                <a:chOff x="8867133" y="-492224"/>
                <a:chExt cx="1264298" cy="769086"/>
              </a:xfrm>
            </p:grpSpPr>
            <p:sp>
              <p:nvSpPr>
                <p:cNvPr id="19" name="Freeform: Shape 131">
                  <a:extLst>
                    <a:ext uri="{FF2B5EF4-FFF2-40B4-BE49-F238E27FC236}">
                      <a16:creationId xmlns:a16="http://schemas.microsoft.com/office/drawing/2014/main" id="{4A551F23-BE36-A469-6255-CC8FF471802F}"/>
                    </a:ext>
                  </a:extLst>
                </p:cNvPr>
                <p:cNvSpPr/>
                <p:nvPr/>
              </p:nvSpPr>
              <p:spPr>
                <a:xfrm>
                  <a:off x="8868533"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1" name="Freeform: Shape 132">
                  <a:extLst>
                    <a:ext uri="{FF2B5EF4-FFF2-40B4-BE49-F238E27FC236}">
                      <a16:creationId xmlns:a16="http://schemas.microsoft.com/office/drawing/2014/main" id="{404C0765-CAF4-B5A7-0A14-A98F873240D9}"/>
                    </a:ext>
                  </a:extLst>
                </p:cNvPr>
                <p:cNvSpPr/>
                <p:nvPr/>
              </p:nvSpPr>
              <p:spPr>
                <a:xfrm>
                  <a:off x="9108570"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2" name="Freeform: Shape 133">
                  <a:extLst>
                    <a:ext uri="{FF2B5EF4-FFF2-40B4-BE49-F238E27FC236}">
                      <a16:creationId xmlns:a16="http://schemas.microsoft.com/office/drawing/2014/main" id="{86B4E10B-B22B-D0EE-E0CF-63DAE7C06CB2}"/>
                    </a:ext>
                  </a:extLst>
                </p:cNvPr>
                <p:cNvSpPr/>
                <p:nvPr/>
              </p:nvSpPr>
              <p:spPr>
                <a:xfrm>
                  <a:off x="9348607"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3" name="Freeform: Shape 134">
                  <a:extLst>
                    <a:ext uri="{FF2B5EF4-FFF2-40B4-BE49-F238E27FC236}">
                      <a16:creationId xmlns:a16="http://schemas.microsoft.com/office/drawing/2014/main" id="{F7514E5B-A7B5-3878-ECCA-F2C61D730BBC}"/>
                    </a:ext>
                  </a:extLst>
                </p:cNvPr>
                <p:cNvSpPr/>
                <p:nvPr/>
              </p:nvSpPr>
              <p:spPr>
                <a:xfrm>
                  <a:off x="9588518" y="-257783"/>
                  <a:ext cx="62839" cy="62712"/>
                </a:xfrm>
                <a:custGeom>
                  <a:avLst/>
                  <a:gdLst>
                    <a:gd name="connsiteX0" fmla="*/ 57878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2 h 62712"/>
                    <a:gd name="connsiteX6" fmla="*/ 57878 w 62839"/>
                    <a:gd name="connsiteY6" fmla="*/ 8523 h 62712"/>
                    <a:gd name="connsiteX7" fmla="*/ 57878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878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8" y="0"/>
                      </a:moveTo>
                      <a:lnTo>
                        <a:pt x="0" y="0"/>
                      </a:lnTo>
                      <a:lnTo>
                        <a:pt x="5088" y="4961"/>
                      </a:lnTo>
                      <a:lnTo>
                        <a:pt x="54317" y="4961"/>
                      </a:lnTo>
                      <a:lnTo>
                        <a:pt x="127" y="59151"/>
                      </a:lnTo>
                      <a:lnTo>
                        <a:pt x="3689" y="62712"/>
                      </a:lnTo>
                      <a:lnTo>
                        <a:pt x="57878" y="8523"/>
                      </a:lnTo>
                      <a:lnTo>
                        <a:pt x="57878" y="58133"/>
                      </a:lnTo>
                      <a:lnTo>
                        <a:pt x="62840" y="62712"/>
                      </a:lnTo>
                      <a:lnTo>
                        <a:pt x="62840" y="4961"/>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4" name="Freeform: Shape 135">
                  <a:extLst>
                    <a:ext uri="{FF2B5EF4-FFF2-40B4-BE49-F238E27FC236}">
                      <a16:creationId xmlns:a16="http://schemas.microsoft.com/office/drawing/2014/main" id="{23928C06-682E-34D6-BB49-8293F2FE1A00}"/>
                    </a:ext>
                  </a:extLst>
                </p:cNvPr>
                <p:cNvSpPr/>
                <p:nvPr/>
              </p:nvSpPr>
              <p:spPr>
                <a:xfrm>
                  <a:off x="9828555" y="-257783"/>
                  <a:ext cx="62839" cy="62712"/>
                </a:xfrm>
                <a:custGeom>
                  <a:avLst/>
                  <a:gdLst>
                    <a:gd name="connsiteX0" fmla="*/ 57752 w 62839"/>
                    <a:gd name="connsiteY0" fmla="*/ 0 h 62712"/>
                    <a:gd name="connsiteX1" fmla="*/ 0 w 62839"/>
                    <a:gd name="connsiteY1" fmla="*/ 0 h 62712"/>
                    <a:gd name="connsiteX2" fmla="*/ 5088 w 62839"/>
                    <a:gd name="connsiteY2" fmla="*/ 4961 h 62712"/>
                    <a:gd name="connsiteX3" fmla="*/ 54189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8" y="4961"/>
                      </a:lnTo>
                      <a:lnTo>
                        <a:pt x="54189"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5" name="Freeform: Shape 136">
                  <a:extLst>
                    <a:ext uri="{FF2B5EF4-FFF2-40B4-BE49-F238E27FC236}">
                      <a16:creationId xmlns:a16="http://schemas.microsoft.com/office/drawing/2014/main" id="{1A9515AF-65EC-19E8-2777-D1C61A131ECC}"/>
                    </a:ext>
                  </a:extLst>
                </p:cNvPr>
                <p:cNvSpPr/>
                <p:nvPr/>
              </p:nvSpPr>
              <p:spPr>
                <a:xfrm>
                  <a:off x="10068592" y="-257783"/>
                  <a:ext cx="62839" cy="62712"/>
                </a:xfrm>
                <a:custGeom>
                  <a:avLst/>
                  <a:gdLst>
                    <a:gd name="connsiteX0" fmla="*/ 57752 w 62839"/>
                    <a:gd name="connsiteY0" fmla="*/ 0 h 62712"/>
                    <a:gd name="connsiteX1" fmla="*/ 0 w 62839"/>
                    <a:gd name="connsiteY1" fmla="*/ 0 h 62712"/>
                    <a:gd name="connsiteX2" fmla="*/ 4961 w 62839"/>
                    <a:gd name="connsiteY2" fmla="*/ 4961 h 62712"/>
                    <a:gd name="connsiteX3" fmla="*/ 54190 w 62839"/>
                    <a:gd name="connsiteY3" fmla="*/ 4961 h 62712"/>
                    <a:gd name="connsiteX4" fmla="*/ 0 w 62839"/>
                    <a:gd name="connsiteY4" fmla="*/ 59151 h 62712"/>
                    <a:gd name="connsiteX5" fmla="*/ 3562 w 62839"/>
                    <a:gd name="connsiteY5" fmla="*/ 62712 h 62712"/>
                    <a:gd name="connsiteX6" fmla="*/ 57752 w 62839"/>
                    <a:gd name="connsiteY6" fmla="*/ 8523 h 62712"/>
                    <a:gd name="connsiteX7" fmla="*/ 57752 w 62839"/>
                    <a:gd name="connsiteY7" fmla="*/ 58133 h 62712"/>
                    <a:gd name="connsiteX8" fmla="*/ 62840 w 62839"/>
                    <a:gd name="connsiteY8" fmla="*/ 62712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4961" y="4961"/>
                      </a:lnTo>
                      <a:lnTo>
                        <a:pt x="54190" y="4961"/>
                      </a:lnTo>
                      <a:lnTo>
                        <a:pt x="0" y="59151"/>
                      </a:lnTo>
                      <a:lnTo>
                        <a:pt x="3562" y="62712"/>
                      </a:lnTo>
                      <a:lnTo>
                        <a:pt x="57752" y="8523"/>
                      </a:lnTo>
                      <a:lnTo>
                        <a:pt x="57752" y="58133"/>
                      </a:lnTo>
                      <a:lnTo>
                        <a:pt x="62840" y="62712"/>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6" name="Freeform: Shape 137">
                  <a:extLst>
                    <a:ext uri="{FF2B5EF4-FFF2-40B4-BE49-F238E27FC236}">
                      <a16:creationId xmlns:a16="http://schemas.microsoft.com/office/drawing/2014/main" id="{FCD1E1E8-1936-037C-DCAB-23E09F1FF04F}"/>
                    </a:ext>
                  </a:extLst>
                </p:cNvPr>
                <p:cNvSpPr/>
                <p:nvPr/>
              </p:nvSpPr>
              <p:spPr>
                <a:xfrm>
                  <a:off x="8868533"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27" name="Freeform: Shape 138">
                  <a:extLst>
                    <a:ext uri="{FF2B5EF4-FFF2-40B4-BE49-F238E27FC236}">
                      <a16:creationId xmlns:a16="http://schemas.microsoft.com/office/drawing/2014/main" id="{960B2DB8-A7FF-6649-63C3-ED61C9C00850}"/>
                    </a:ext>
                  </a:extLst>
                </p:cNvPr>
                <p:cNvSpPr/>
                <p:nvPr/>
              </p:nvSpPr>
              <p:spPr>
                <a:xfrm>
                  <a:off x="9108570"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8" name="Freeform: Shape 139">
                  <a:extLst>
                    <a:ext uri="{FF2B5EF4-FFF2-40B4-BE49-F238E27FC236}">
                      <a16:creationId xmlns:a16="http://schemas.microsoft.com/office/drawing/2014/main" id="{DDC74ED6-F173-EB3B-5605-F5891056B7AF}"/>
                    </a:ext>
                  </a:extLst>
                </p:cNvPr>
                <p:cNvSpPr/>
                <p:nvPr/>
              </p:nvSpPr>
              <p:spPr>
                <a:xfrm>
                  <a:off x="9348607"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29" name="Freeform: Shape 140">
                  <a:extLst>
                    <a:ext uri="{FF2B5EF4-FFF2-40B4-BE49-F238E27FC236}">
                      <a16:creationId xmlns:a16="http://schemas.microsoft.com/office/drawing/2014/main" id="{66D81270-2CCD-571F-CAE7-85CBB4118C33}"/>
                    </a:ext>
                  </a:extLst>
                </p:cNvPr>
                <p:cNvSpPr/>
                <p:nvPr/>
              </p:nvSpPr>
              <p:spPr>
                <a:xfrm>
                  <a:off x="9588518" y="-21944"/>
                  <a:ext cx="62839" cy="62839"/>
                </a:xfrm>
                <a:custGeom>
                  <a:avLst/>
                  <a:gdLst>
                    <a:gd name="connsiteX0" fmla="*/ 57878 w 62839"/>
                    <a:gd name="connsiteY0" fmla="*/ 0 h 62839"/>
                    <a:gd name="connsiteX1" fmla="*/ 0 w 62839"/>
                    <a:gd name="connsiteY1" fmla="*/ 0 h 62839"/>
                    <a:gd name="connsiteX2" fmla="*/ 5088 w 62839"/>
                    <a:gd name="connsiteY2" fmla="*/ 5089 h 62839"/>
                    <a:gd name="connsiteX3" fmla="*/ 54317 w 62839"/>
                    <a:gd name="connsiteY3" fmla="*/ 5089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9"/>
                      </a:lnTo>
                      <a:lnTo>
                        <a:pt x="54317" y="5089"/>
                      </a:lnTo>
                      <a:lnTo>
                        <a:pt x="127" y="59278"/>
                      </a:lnTo>
                      <a:lnTo>
                        <a:pt x="3689" y="62840"/>
                      </a:lnTo>
                      <a:lnTo>
                        <a:pt x="57878" y="8650"/>
                      </a:lnTo>
                      <a:lnTo>
                        <a:pt x="57878" y="58133"/>
                      </a:lnTo>
                      <a:lnTo>
                        <a:pt x="62840" y="62713"/>
                      </a:lnTo>
                      <a:lnTo>
                        <a:pt x="62840" y="5089"/>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0" name="Freeform: Shape 141">
                  <a:extLst>
                    <a:ext uri="{FF2B5EF4-FFF2-40B4-BE49-F238E27FC236}">
                      <a16:creationId xmlns:a16="http://schemas.microsoft.com/office/drawing/2014/main" id="{ACC0CA1C-36F5-0C5D-156C-BF9B2BB53ACE}"/>
                    </a:ext>
                  </a:extLst>
                </p:cNvPr>
                <p:cNvSpPr/>
                <p:nvPr/>
              </p:nvSpPr>
              <p:spPr>
                <a:xfrm>
                  <a:off x="9828555" y="-21944"/>
                  <a:ext cx="62839" cy="62839"/>
                </a:xfrm>
                <a:custGeom>
                  <a:avLst/>
                  <a:gdLst>
                    <a:gd name="connsiteX0" fmla="*/ 57752 w 62839"/>
                    <a:gd name="connsiteY0" fmla="*/ 0 h 62839"/>
                    <a:gd name="connsiteX1" fmla="*/ 0 w 62839"/>
                    <a:gd name="connsiteY1" fmla="*/ 0 h 62839"/>
                    <a:gd name="connsiteX2" fmla="*/ 5088 w 62839"/>
                    <a:gd name="connsiteY2" fmla="*/ 5089 h 62839"/>
                    <a:gd name="connsiteX3" fmla="*/ 54189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9"/>
                      </a:lnTo>
                      <a:lnTo>
                        <a:pt x="54189"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1" name="Freeform: Shape 142">
                  <a:extLst>
                    <a:ext uri="{FF2B5EF4-FFF2-40B4-BE49-F238E27FC236}">
                      <a16:creationId xmlns:a16="http://schemas.microsoft.com/office/drawing/2014/main" id="{A2FF5A44-CE60-FEB5-C8AE-AA725A30AAF6}"/>
                    </a:ext>
                  </a:extLst>
                </p:cNvPr>
                <p:cNvSpPr/>
                <p:nvPr/>
              </p:nvSpPr>
              <p:spPr>
                <a:xfrm>
                  <a:off x="10068592" y="-21944"/>
                  <a:ext cx="62839" cy="62839"/>
                </a:xfrm>
                <a:custGeom>
                  <a:avLst/>
                  <a:gdLst>
                    <a:gd name="connsiteX0" fmla="*/ 57752 w 62839"/>
                    <a:gd name="connsiteY0" fmla="*/ 0 h 62839"/>
                    <a:gd name="connsiteX1" fmla="*/ 0 w 62839"/>
                    <a:gd name="connsiteY1" fmla="*/ 0 h 62839"/>
                    <a:gd name="connsiteX2" fmla="*/ 4961 w 62839"/>
                    <a:gd name="connsiteY2" fmla="*/ 5089 h 62839"/>
                    <a:gd name="connsiteX3" fmla="*/ 54190 w 62839"/>
                    <a:gd name="connsiteY3" fmla="*/ 5089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3 h 62839"/>
                    <a:gd name="connsiteX9" fmla="*/ 62840 w 62839"/>
                    <a:gd name="connsiteY9" fmla="*/ 5089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9"/>
                      </a:lnTo>
                      <a:lnTo>
                        <a:pt x="54190" y="5089"/>
                      </a:lnTo>
                      <a:lnTo>
                        <a:pt x="0" y="59278"/>
                      </a:lnTo>
                      <a:lnTo>
                        <a:pt x="3562" y="62840"/>
                      </a:lnTo>
                      <a:lnTo>
                        <a:pt x="57752" y="8650"/>
                      </a:lnTo>
                      <a:lnTo>
                        <a:pt x="57752" y="58133"/>
                      </a:lnTo>
                      <a:lnTo>
                        <a:pt x="62840" y="62713"/>
                      </a:lnTo>
                      <a:lnTo>
                        <a:pt x="62840" y="5089"/>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2" name="Freeform: Shape 143">
                  <a:extLst>
                    <a:ext uri="{FF2B5EF4-FFF2-40B4-BE49-F238E27FC236}">
                      <a16:creationId xmlns:a16="http://schemas.microsoft.com/office/drawing/2014/main" id="{FE7391F7-03EA-3FBA-C538-9A123F2F8146}"/>
                    </a:ext>
                  </a:extLst>
                </p:cNvPr>
                <p:cNvSpPr/>
                <p:nvPr/>
              </p:nvSpPr>
              <p:spPr>
                <a:xfrm>
                  <a:off x="8868533"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3" name="Freeform: Shape 144">
                  <a:extLst>
                    <a:ext uri="{FF2B5EF4-FFF2-40B4-BE49-F238E27FC236}">
                      <a16:creationId xmlns:a16="http://schemas.microsoft.com/office/drawing/2014/main" id="{07D67510-50E7-F99D-FE6C-3236F170CB40}"/>
                    </a:ext>
                  </a:extLst>
                </p:cNvPr>
                <p:cNvSpPr/>
                <p:nvPr/>
              </p:nvSpPr>
              <p:spPr>
                <a:xfrm>
                  <a:off x="9108570"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4" name="Freeform: Shape 145">
                  <a:extLst>
                    <a:ext uri="{FF2B5EF4-FFF2-40B4-BE49-F238E27FC236}">
                      <a16:creationId xmlns:a16="http://schemas.microsoft.com/office/drawing/2014/main" id="{FFB75339-8C9D-5D11-FD9B-52CADC6F3D98}"/>
                    </a:ext>
                  </a:extLst>
                </p:cNvPr>
                <p:cNvSpPr/>
                <p:nvPr/>
              </p:nvSpPr>
              <p:spPr>
                <a:xfrm>
                  <a:off x="9348607" y="214023"/>
                  <a:ext cx="62839" cy="62839"/>
                </a:xfrm>
                <a:custGeom>
                  <a:avLst/>
                  <a:gdLst>
                    <a:gd name="connsiteX0" fmla="*/ 57752 w 62839"/>
                    <a:gd name="connsiteY0" fmla="*/ 0 h 62839"/>
                    <a:gd name="connsiteX1" fmla="*/ 0 w 62839"/>
                    <a:gd name="connsiteY1" fmla="*/ 0 h 62839"/>
                    <a:gd name="connsiteX2" fmla="*/ 4961 w 62839"/>
                    <a:gd name="connsiteY2" fmla="*/ 5088 h 62839"/>
                    <a:gd name="connsiteX3" fmla="*/ 54190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4961" y="5088"/>
                      </a:lnTo>
                      <a:lnTo>
                        <a:pt x="54190"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5" name="Freeform: Shape 146">
                  <a:extLst>
                    <a:ext uri="{FF2B5EF4-FFF2-40B4-BE49-F238E27FC236}">
                      <a16:creationId xmlns:a16="http://schemas.microsoft.com/office/drawing/2014/main" id="{718E2763-B374-0EFD-6E08-8C315FC14156}"/>
                    </a:ext>
                  </a:extLst>
                </p:cNvPr>
                <p:cNvSpPr/>
                <p:nvPr/>
              </p:nvSpPr>
              <p:spPr>
                <a:xfrm>
                  <a:off x="9588518" y="214023"/>
                  <a:ext cx="62839" cy="62839"/>
                </a:xfrm>
                <a:custGeom>
                  <a:avLst/>
                  <a:gdLst>
                    <a:gd name="connsiteX0" fmla="*/ 57878 w 62839"/>
                    <a:gd name="connsiteY0" fmla="*/ 0 h 62839"/>
                    <a:gd name="connsiteX1" fmla="*/ 0 w 62839"/>
                    <a:gd name="connsiteY1" fmla="*/ 0 h 62839"/>
                    <a:gd name="connsiteX2" fmla="*/ 5088 w 62839"/>
                    <a:gd name="connsiteY2" fmla="*/ 5088 h 62839"/>
                    <a:gd name="connsiteX3" fmla="*/ 54317 w 62839"/>
                    <a:gd name="connsiteY3" fmla="*/ 5088 h 62839"/>
                    <a:gd name="connsiteX4" fmla="*/ 127 w 62839"/>
                    <a:gd name="connsiteY4" fmla="*/ 59278 h 62839"/>
                    <a:gd name="connsiteX5" fmla="*/ 3689 w 62839"/>
                    <a:gd name="connsiteY5" fmla="*/ 62840 h 62839"/>
                    <a:gd name="connsiteX6" fmla="*/ 57878 w 62839"/>
                    <a:gd name="connsiteY6" fmla="*/ 8650 h 62839"/>
                    <a:gd name="connsiteX7" fmla="*/ 57878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878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878" y="0"/>
                      </a:moveTo>
                      <a:lnTo>
                        <a:pt x="0" y="0"/>
                      </a:lnTo>
                      <a:lnTo>
                        <a:pt x="5088" y="5088"/>
                      </a:lnTo>
                      <a:lnTo>
                        <a:pt x="54317" y="5088"/>
                      </a:lnTo>
                      <a:lnTo>
                        <a:pt x="127" y="59278"/>
                      </a:lnTo>
                      <a:lnTo>
                        <a:pt x="3689" y="62840"/>
                      </a:lnTo>
                      <a:lnTo>
                        <a:pt x="57878" y="8650"/>
                      </a:lnTo>
                      <a:lnTo>
                        <a:pt x="57878" y="58133"/>
                      </a:lnTo>
                      <a:lnTo>
                        <a:pt x="62840" y="62712"/>
                      </a:lnTo>
                      <a:lnTo>
                        <a:pt x="62840" y="5088"/>
                      </a:lnTo>
                      <a:lnTo>
                        <a:pt x="62840" y="0"/>
                      </a:lnTo>
                      <a:lnTo>
                        <a:pt x="57878" y="0"/>
                      </a:lnTo>
                      <a:close/>
                    </a:path>
                  </a:pathLst>
                </a:custGeom>
                <a:solidFill>
                  <a:srgbClr val="E13D30"/>
                </a:solidFill>
                <a:ln w="12700" cap="flat">
                  <a:noFill/>
                  <a:prstDash val="solid"/>
                  <a:miter/>
                </a:ln>
              </p:spPr>
              <p:txBody>
                <a:bodyPr rtlCol="0" anchor="ctr"/>
                <a:lstStyle/>
                <a:p>
                  <a:endParaRPr lang="en-US"/>
                </a:p>
              </p:txBody>
            </p:sp>
            <p:sp>
              <p:nvSpPr>
                <p:cNvPr id="36" name="Freeform: Shape 147">
                  <a:extLst>
                    <a:ext uri="{FF2B5EF4-FFF2-40B4-BE49-F238E27FC236}">
                      <a16:creationId xmlns:a16="http://schemas.microsoft.com/office/drawing/2014/main" id="{E97D1C17-B693-C048-2190-446ECBD085D5}"/>
                    </a:ext>
                  </a:extLst>
                </p:cNvPr>
                <p:cNvSpPr/>
                <p:nvPr/>
              </p:nvSpPr>
              <p:spPr>
                <a:xfrm>
                  <a:off x="9828555" y="214023"/>
                  <a:ext cx="62839" cy="62839"/>
                </a:xfrm>
                <a:custGeom>
                  <a:avLst/>
                  <a:gdLst>
                    <a:gd name="connsiteX0" fmla="*/ 57752 w 62839"/>
                    <a:gd name="connsiteY0" fmla="*/ 0 h 62839"/>
                    <a:gd name="connsiteX1" fmla="*/ 0 w 62839"/>
                    <a:gd name="connsiteY1" fmla="*/ 0 h 62839"/>
                    <a:gd name="connsiteX2" fmla="*/ 5088 w 62839"/>
                    <a:gd name="connsiteY2" fmla="*/ 5088 h 62839"/>
                    <a:gd name="connsiteX3" fmla="*/ 54189 w 62839"/>
                    <a:gd name="connsiteY3" fmla="*/ 5088 h 62839"/>
                    <a:gd name="connsiteX4" fmla="*/ 0 w 62839"/>
                    <a:gd name="connsiteY4" fmla="*/ 59278 h 62839"/>
                    <a:gd name="connsiteX5" fmla="*/ 3562 w 62839"/>
                    <a:gd name="connsiteY5" fmla="*/ 62840 h 62839"/>
                    <a:gd name="connsiteX6" fmla="*/ 57752 w 62839"/>
                    <a:gd name="connsiteY6" fmla="*/ 8650 h 62839"/>
                    <a:gd name="connsiteX7" fmla="*/ 57752 w 62839"/>
                    <a:gd name="connsiteY7" fmla="*/ 58133 h 62839"/>
                    <a:gd name="connsiteX8" fmla="*/ 62840 w 62839"/>
                    <a:gd name="connsiteY8" fmla="*/ 62712 h 62839"/>
                    <a:gd name="connsiteX9" fmla="*/ 62840 w 62839"/>
                    <a:gd name="connsiteY9" fmla="*/ 5088 h 62839"/>
                    <a:gd name="connsiteX10" fmla="*/ 62840 w 62839"/>
                    <a:gd name="connsiteY10" fmla="*/ 0 h 62839"/>
                    <a:gd name="connsiteX11" fmla="*/ 57752 w 62839"/>
                    <a:gd name="connsiteY11" fmla="*/ 0 h 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839">
                      <a:moveTo>
                        <a:pt x="57752" y="0"/>
                      </a:moveTo>
                      <a:lnTo>
                        <a:pt x="0" y="0"/>
                      </a:lnTo>
                      <a:lnTo>
                        <a:pt x="5088" y="5088"/>
                      </a:lnTo>
                      <a:lnTo>
                        <a:pt x="54189" y="5088"/>
                      </a:lnTo>
                      <a:lnTo>
                        <a:pt x="0" y="59278"/>
                      </a:lnTo>
                      <a:lnTo>
                        <a:pt x="3562" y="62840"/>
                      </a:lnTo>
                      <a:lnTo>
                        <a:pt x="57752" y="8650"/>
                      </a:lnTo>
                      <a:lnTo>
                        <a:pt x="57752" y="58133"/>
                      </a:lnTo>
                      <a:lnTo>
                        <a:pt x="62840" y="62712"/>
                      </a:lnTo>
                      <a:lnTo>
                        <a:pt x="62840" y="5088"/>
                      </a:lnTo>
                      <a:lnTo>
                        <a:pt x="62840" y="0"/>
                      </a:lnTo>
                      <a:lnTo>
                        <a:pt x="57752" y="0"/>
                      </a:lnTo>
                      <a:close/>
                    </a:path>
                  </a:pathLst>
                </a:custGeom>
                <a:solidFill>
                  <a:srgbClr val="E13D30"/>
                </a:solidFill>
                <a:ln w="12700" cap="flat">
                  <a:noFill/>
                  <a:prstDash val="solid"/>
                  <a:miter/>
                </a:ln>
              </p:spPr>
              <p:txBody>
                <a:bodyPr rtlCol="0" anchor="ctr"/>
                <a:lstStyle/>
                <a:p>
                  <a:endParaRPr lang="en-US"/>
                </a:p>
              </p:txBody>
            </p:sp>
            <p:sp>
              <p:nvSpPr>
                <p:cNvPr id="37" name="Freeform: Shape 155">
                  <a:extLst>
                    <a:ext uri="{FF2B5EF4-FFF2-40B4-BE49-F238E27FC236}">
                      <a16:creationId xmlns:a16="http://schemas.microsoft.com/office/drawing/2014/main" id="{A7EB3DB5-7FC7-918D-29F8-944878DF5069}"/>
                    </a:ext>
                  </a:extLst>
                </p:cNvPr>
                <p:cNvSpPr/>
                <p:nvPr/>
              </p:nvSpPr>
              <p:spPr>
                <a:xfrm>
                  <a:off x="8867133"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38" name="Freeform: Shape 156">
                  <a:extLst>
                    <a:ext uri="{FF2B5EF4-FFF2-40B4-BE49-F238E27FC236}">
                      <a16:creationId xmlns:a16="http://schemas.microsoft.com/office/drawing/2014/main" id="{A7BD1159-59F5-C30B-E2EA-A564B455CDB4}"/>
                    </a:ext>
                  </a:extLst>
                </p:cNvPr>
                <p:cNvSpPr/>
                <p:nvPr/>
              </p:nvSpPr>
              <p:spPr>
                <a:xfrm>
                  <a:off x="9107171" y="-492224"/>
                  <a:ext cx="62839" cy="62712"/>
                </a:xfrm>
                <a:custGeom>
                  <a:avLst/>
                  <a:gdLst>
                    <a:gd name="connsiteX0" fmla="*/ 57751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39 w 62839"/>
                    <a:gd name="connsiteY8" fmla="*/ 62713 h 62712"/>
                    <a:gd name="connsiteX9" fmla="*/ 62839 w 62839"/>
                    <a:gd name="connsiteY9" fmla="*/ 4961 h 62712"/>
                    <a:gd name="connsiteX10" fmla="*/ 62839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5088" y="4961"/>
                      </a:lnTo>
                      <a:lnTo>
                        <a:pt x="54317" y="4961"/>
                      </a:lnTo>
                      <a:lnTo>
                        <a:pt x="0" y="59151"/>
                      </a:lnTo>
                      <a:lnTo>
                        <a:pt x="3562" y="62713"/>
                      </a:lnTo>
                      <a:lnTo>
                        <a:pt x="57751" y="8523"/>
                      </a:lnTo>
                      <a:lnTo>
                        <a:pt x="57751" y="58133"/>
                      </a:lnTo>
                      <a:lnTo>
                        <a:pt x="62839" y="62713"/>
                      </a:lnTo>
                      <a:lnTo>
                        <a:pt x="62839" y="4961"/>
                      </a:lnTo>
                      <a:lnTo>
                        <a:pt x="62839" y="0"/>
                      </a:lnTo>
                      <a:lnTo>
                        <a:pt x="57751" y="0"/>
                      </a:lnTo>
                      <a:close/>
                    </a:path>
                  </a:pathLst>
                </a:custGeom>
                <a:solidFill>
                  <a:srgbClr val="E13D30"/>
                </a:solidFill>
                <a:ln w="12700" cap="flat">
                  <a:noFill/>
                  <a:prstDash val="solid"/>
                  <a:miter/>
                </a:ln>
              </p:spPr>
              <p:txBody>
                <a:bodyPr rtlCol="0" anchor="ctr"/>
                <a:lstStyle/>
                <a:p>
                  <a:endParaRPr lang="en-US"/>
                </a:p>
              </p:txBody>
            </p:sp>
            <p:sp>
              <p:nvSpPr>
                <p:cNvPr id="39" name="Freeform: Shape 157">
                  <a:extLst>
                    <a:ext uri="{FF2B5EF4-FFF2-40B4-BE49-F238E27FC236}">
                      <a16:creationId xmlns:a16="http://schemas.microsoft.com/office/drawing/2014/main" id="{F3D9DBD4-B7A1-B952-8221-B29BDC603EF3}"/>
                    </a:ext>
                  </a:extLst>
                </p:cNvPr>
                <p:cNvSpPr/>
                <p:nvPr/>
              </p:nvSpPr>
              <p:spPr>
                <a:xfrm>
                  <a:off x="9347208" y="-492224"/>
                  <a:ext cx="62839" cy="62712"/>
                </a:xfrm>
                <a:custGeom>
                  <a:avLst/>
                  <a:gdLst>
                    <a:gd name="connsiteX0" fmla="*/ 57751 w 62839"/>
                    <a:gd name="connsiteY0" fmla="*/ 0 h 62712"/>
                    <a:gd name="connsiteX1" fmla="*/ 0 w 62839"/>
                    <a:gd name="connsiteY1" fmla="*/ 0 h 62712"/>
                    <a:gd name="connsiteX2" fmla="*/ 4961 w 62839"/>
                    <a:gd name="connsiteY2" fmla="*/ 4961 h 62712"/>
                    <a:gd name="connsiteX3" fmla="*/ 54189 w 62839"/>
                    <a:gd name="connsiteY3" fmla="*/ 4961 h 62712"/>
                    <a:gd name="connsiteX4" fmla="*/ 0 w 62839"/>
                    <a:gd name="connsiteY4" fmla="*/ 59151 h 62712"/>
                    <a:gd name="connsiteX5" fmla="*/ 3562 w 62839"/>
                    <a:gd name="connsiteY5" fmla="*/ 62713 h 62712"/>
                    <a:gd name="connsiteX6" fmla="*/ 57751 w 62839"/>
                    <a:gd name="connsiteY6" fmla="*/ 8523 h 62712"/>
                    <a:gd name="connsiteX7" fmla="*/ 57751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1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1" y="0"/>
                      </a:moveTo>
                      <a:lnTo>
                        <a:pt x="0" y="0"/>
                      </a:lnTo>
                      <a:lnTo>
                        <a:pt x="4961" y="4961"/>
                      </a:lnTo>
                      <a:lnTo>
                        <a:pt x="54189" y="4961"/>
                      </a:lnTo>
                      <a:lnTo>
                        <a:pt x="0" y="59151"/>
                      </a:lnTo>
                      <a:lnTo>
                        <a:pt x="3562" y="62713"/>
                      </a:lnTo>
                      <a:lnTo>
                        <a:pt x="57751" y="8523"/>
                      </a:lnTo>
                      <a:lnTo>
                        <a:pt x="57751" y="58133"/>
                      </a:lnTo>
                      <a:lnTo>
                        <a:pt x="62840" y="62713"/>
                      </a:lnTo>
                      <a:lnTo>
                        <a:pt x="62840" y="4961"/>
                      </a:lnTo>
                      <a:lnTo>
                        <a:pt x="62840" y="0"/>
                      </a:lnTo>
                      <a:lnTo>
                        <a:pt x="57751" y="0"/>
                      </a:lnTo>
                      <a:close/>
                    </a:path>
                  </a:pathLst>
                </a:custGeom>
                <a:solidFill>
                  <a:srgbClr val="E13D30"/>
                </a:solidFill>
                <a:ln w="12700" cap="flat">
                  <a:noFill/>
                  <a:prstDash val="solid"/>
                  <a:miter/>
                </a:ln>
              </p:spPr>
              <p:txBody>
                <a:bodyPr rtlCol="0" anchor="ctr"/>
                <a:lstStyle/>
                <a:p>
                  <a:endParaRPr lang="en-US"/>
                </a:p>
              </p:txBody>
            </p:sp>
            <p:sp>
              <p:nvSpPr>
                <p:cNvPr id="40" name="Freeform: Shape 158">
                  <a:extLst>
                    <a:ext uri="{FF2B5EF4-FFF2-40B4-BE49-F238E27FC236}">
                      <a16:creationId xmlns:a16="http://schemas.microsoft.com/office/drawing/2014/main" id="{719B853D-9A22-7A65-CA24-975AD29F1A7B}"/>
                    </a:ext>
                  </a:extLst>
                </p:cNvPr>
                <p:cNvSpPr/>
                <p:nvPr/>
              </p:nvSpPr>
              <p:spPr>
                <a:xfrm>
                  <a:off x="9587118" y="-492224"/>
                  <a:ext cx="62839" cy="62712"/>
                </a:xfrm>
                <a:custGeom>
                  <a:avLst/>
                  <a:gdLst>
                    <a:gd name="connsiteX0" fmla="*/ 57879 w 62839"/>
                    <a:gd name="connsiteY0" fmla="*/ 0 h 62712"/>
                    <a:gd name="connsiteX1" fmla="*/ 0 w 62839"/>
                    <a:gd name="connsiteY1" fmla="*/ 0 h 62712"/>
                    <a:gd name="connsiteX2" fmla="*/ 5088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8"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1" name="Freeform: Shape 159">
                  <a:extLst>
                    <a:ext uri="{FF2B5EF4-FFF2-40B4-BE49-F238E27FC236}">
                      <a16:creationId xmlns:a16="http://schemas.microsoft.com/office/drawing/2014/main" id="{0E24631D-DE3F-432E-42F4-4353CDD649E1}"/>
                    </a:ext>
                  </a:extLst>
                </p:cNvPr>
                <p:cNvSpPr/>
                <p:nvPr/>
              </p:nvSpPr>
              <p:spPr>
                <a:xfrm>
                  <a:off x="9827155" y="-492224"/>
                  <a:ext cx="62839" cy="62712"/>
                </a:xfrm>
                <a:custGeom>
                  <a:avLst/>
                  <a:gdLst>
                    <a:gd name="connsiteX0" fmla="*/ 57879 w 62839"/>
                    <a:gd name="connsiteY0" fmla="*/ 0 h 62712"/>
                    <a:gd name="connsiteX1" fmla="*/ 0 w 62839"/>
                    <a:gd name="connsiteY1" fmla="*/ 0 h 62712"/>
                    <a:gd name="connsiteX2" fmla="*/ 5089 w 62839"/>
                    <a:gd name="connsiteY2" fmla="*/ 4961 h 62712"/>
                    <a:gd name="connsiteX3" fmla="*/ 54317 w 62839"/>
                    <a:gd name="connsiteY3" fmla="*/ 4961 h 62712"/>
                    <a:gd name="connsiteX4" fmla="*/ 127 w 62839"/>
                    <a:gd name="connsiteY4" fmla="*/ 59151 h 62712"/>
                    <a:gd name="connsiteX5" fmla="*/ 3689 w 62839"/>
                    <a:gd name="connsiteY5" fmla="*/ 62713 h 62712"/>
                    <a:gd name="connsiteX6" fmla="*/ 57879 w 62839"/>
                    <a:gd name="connsiteY6" fmla="*/ 8523 h 62712"/>
                    <a:gd name="connsiteX7" fmla="*/ 57879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879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879" y="0"/>
                      </a:moveTo>
                      <a:lnTo>
                        <a:pt x="0" y="0"/>
                      </a:lnTo>
                      <a:lnTo>
                        <a:pt x="5089" y="4961"/>
                      </a:lnTo>
                      <a:lnTo>
                        <a:pt x="54317" y="4961"/>
                      </a:lnTo>
                      <a:lnTo>
                        <a:pt x="127" y="59151"/>
                      </a:lnTo>
                      <a:lnTo>
                        <a:pt x="3689" y="62713"/>
                      </a:lnTo>
                      <a:lnTo>
                        <a:pt x="57879" y="8523"/>
                      </a:lnTo>
                      <a:lnTo>
                        <a:pt x="57879" y="58133"/>
                      </a:lnTo>
                      <a:lnTo>
                        <a:pt x="62840" y="62713"/>
                      </a:lnTo>
                      <a:lnTo>
                        <a:pt x="62840" y="4961"/>
                      </a:lnTo>
                      <a:lnTo>
                        <a:pt x="62840" y="0"/>
                      </a:lnTo>
                      <a:lnTo>
                        <a:pt x="57879" y="0"/>
                      </a:lnTo>
                      <a:close/>
                    </a:path>
                  </a:pathLst>
                </a:custGeom>
                <a:solidFill>
                  <a:srgbClr val="E13D30"/>
                </a:solidFill>
                <a:ln w="12700" cap="flat">
                  <a:noFill/>
                  <a:prstDash val="solid"/>
                  <a:miter/>
                </a:ln>
              </p:spPr>
              <p:txBody>
                <a:bodyPr rtlCol="0" anchor="ctr"/>
                <a:lstStyle/>
                <a:p>
                  <a:endParaRPr lang="en-US"/>
                </a:p>
              </p:txBody>
            </p:sp>
            <p:sp>
              <p:nvSpPr>
                <p:cNvPr id="42" name="Freeform: Shape 160">
                  <a:extLst>
                    <a:ext uri="{FF2B5EF4-FFF2-40B4-BE49-F238E27FC236}">
                      <a16:creationId xmlns:a16="http://schemas.microsoft.com/office/drawing/2014/main" id="{02DE1C63-2969-CBED-CF7E-C914EBD6890E}"/>
                    </a:ext>
                  </a:extLst>
                </p:cNvPr>
                <p:cNvSpPr/>
                <p:nvPr/>
              </p:nvSpPr>
              <p:spPr>
                <a:xfrm>
                  <a:off x="10067193" y="-492224"/>
                  <a:ext cx="62839" cy="62712"/>
                </a:xfrm>
                <a:custGeom>
                  <a:avLst/>
                  <a:gdLst>
                    <a:gd name="connsiteX0" fmla="*/ 57752 w 62839"/>
                    <a:gd name="connsiteY0" fmla="*/ 0 h 62712"/>
                    <a:gd name="connsiteX1" fmla="*/ 0 w 62839"/>
                    <a:gd name="connsiteY1" fmla="*/ 0 h 62712"/>
                    <a:gd name="connsiteX2" fmla="*/ 5089 w 62839"/>
                    <a:gd name="connsiteY2" fmla="*/ 4961 h 62712"/>
                    <a:gd name="connsiteX3" fmla="*/ 54190 w 62839"/>
                    <a:gd name="connsiteY3" fmla="*/ 4961 h 62712"/>
                    <a:gd name="connsiteX4" fmla="*/ 0 w 62839"/>
                    <a:gd name="connsiteY4" fmla="*/ 59151 h 62712"/>
                    <a:gd name="connsiteX5" fmla="*/ 3562 w 62839"/>
                    <a:gd name="connsiteY5" fmla="*/ 62713 h 62712"/>
                    <a:gd name="connsiteX6" fmla="*/ 57752 w 62839"/>
                    <a:gd name="connsiteY6" fmla="*/ 8523 h 62712"/>
                    <a:gd name="connsiteX7" fmla="*/ 57752 w 62839"/>
                    <a:gd name="connsiteY7" fmla="*/ 58133 h 62712"/>
                    <a:gd name="connsiteX8" fmla="*/ 62840 w 62839"/>
                    <a:gd name="connsiteY8" fmla="*/ 62713 h 62712"/>
                    <a:gd name="connsiteX9" fmla="*/ 62840 w 62839"/>
                    <a:gd name="connsiteY9" fmla="*/ 4961 h 62712"/>
                    <a:gd name="connsiteX10" fmla="*/ 62840 w 62839"/>
                    <a:gd name="connsiteY10" fmla="*/ 0 h 62712"/>
                    <a:gd name="connsiteX11" fmla="*/ 57752 w 62839"/>
                    <a:gd name="connsiteY11" fmla="*/ 0 h 6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39" h="62712">
                      <a:moveTo>
                        <a:pt x="57752" y="0"/>
                      </a:moveTo>
                      <a:lnTo>
                        <a:pt x="0" y="0"/>
                      </a:lnTo>
                      <a:lnTo>
                        <a:pt x="5089" y="4961"/>
                      </a:lnTo>
                      <a:lnTo>
                        <a:pt x="54190" y="4961"/>
                      </a:lnTo>
                      <a:lnTo>
                        <a:pt x="0" y="59151"/>
                      </a:lnTo>
                      <a:lnTo>
                        <a:pt x="3562" y="62713"/>
                      </a:lnTo>
                      <a:lnTo>
                        <a:pt x="57752" y="8523"/>
                      </a:lnTo>
                      <a:lnTo>
                        <a:pt x="57752" y="58133"/>
                      </a:lnTo>
                      <a:lnTo>
                        <a:pt x="62840" y="62713"/>
                      </a:lnTo>
                      <a:lnTo>
                        <a:pt x="62840" y="4961"/>
                      </a:lnTo>
                      <a:lnTo>
                        <a:pt x="62840" y="0"/>
                      </a:lnTo>
                      <a:lnTo>
                        <a:pt x="57752" y="0"/>
                      </a:lnTo>
                      <a:close/>
                    </a:path>
                  </a:pathLst>
                </a:custGeom>
                <a:solidFill>
                  <a:srgbClr val="E13D30"/>
                </a:solidFill>
                <a:ln w="12700" cap="flat">
                  <a:noFill/>
                  <a:prstDash val="solid"/>
                  <a:miter/>
                </a:ln>
              </p:spPr>
              <p:txBody>
                <a:bodyPr rtlCol="0" anchor="ctr"/>
                <a:lstStyle/>
                <a:p>
                  <a:endParaRPr lang="en-US"/>
                </a:p>
              </p:txBody>
            </p:sp>
          </p:grpSp>
        </p:grpSp>
      </p:grpSp>
      <p:sp>
        <p:nvSpPr>
          <p:cNvPr id="4" name="Slide Number Placeholder 5">
            <a:extLst>
              <a:ext uri="{FF2B5EF4-FFF2-40B4-BE49-F238E27FC236}">
                <a16:creationId xmlns:a16="http://schemas.microsoft.com/office/drawing/2014/main" id="{B3799BAE-1EDC-B379-8D6B-9DE8FD3A626A}"/>
              </a:ext>
            </a:extLst>
          </p:cNvPr>
          <p:cNvSpPr txBox="1">
            <a:spLocks/>
          </p:cNvSpPr>
          <p:nvPr userDrawn="1"/>
        </p:nvSpPr>
        <p:spPr>
          <a:xfrm>
            <a:off x="11892520" y="65247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71333343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5_Picture Left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8061669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6_Picture Left Content Blue">
    <p:bg>
      <p:bgPr>
        <a:solidFill>
          <a:schemeClr val="accent4"/>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0" y="2346325"/>
            <a:ext cx="5670550" cy="4511675"/>
          </a:xfrm>
        </p:spPr>
        <p:txBody>
          <a:bodyPr/>
          <a:lstStyle/>
          <a:p>
            <a:endParaRPr lang="en-US"/>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6038850" y="2295525"/>
            <a:ext cx="4006850" cy="372110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a:extLst>
              <a:ext uri="{FF2B5EF4-FFF2-40B4-BE49-F238E27FC236}">
                <a16:creationId xmlns:a16="http://schemas.microsoft.com/office/drawing/2014/main" id="{905ACB0B-83D6-2B04-8AC5-4F89119F9190}"/>
              </a:ext>
            </a:extLst>
          </p:cNvPr>
          <p:cNvSpPr>
            <a:spLocks noGrp="1"/>
          </p:cNvSpPr>
          <p:nvPr>
            <p:ph type="title"/>
          </p:nvPr>
        </p:nvSpPr>
        <p:spPr>
          <a:xfrm>
            <a:off x="1625600" y="841375"/>
            <a:ext cx="8547100" cy="1325563"/>
          </a:xfrm>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0745253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Divider Slide - Power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43" name="Freeform: Shape 42">
            <a:extLst>
              <a:ext uri="{FF2B5EF4-FFF2-40B4-BE49-F238E27FC236}">
                <a16:creationId xmlns:a16="http://schemas.microsoft.com/office/drawing/2014/main" id="{6C064BB9-6EFE-1F08-DE1F-FF3D33277DAA}"/>
              </a:ext>
            </a:extLst>
          </p:cNvPr>
          <p:cNvSpPr/>
          <p:nvPr/>
        </p:nvSpPr>
        <p:spPr>
          <a:xfrm>
            <a:off x="10030948" y="738346"/>
            <a:ext cx="1472577" cy="1417287"/>
          </a:xfrm>
          <a:custGeom>
            <a:avLst/>
            <a:gdLst>
              <a:gd name="connsiteX0" fmla="*/ 1367411 w 1472577"/>
              <a:gd name="connsiteY0" fmla="*/ 0 h 1417287"/>
              <a:gd name="connsiteX1" fmla="*/ 162002 w 1472577"/>
              <a:gd name="connsiteY1" fmla="*/ 0 h 1417287"/>
              <a:gd name="connsiteX2" fmla="*/ 266781 w 1472577"/>
              <a:gd name="connsiteY2" fmla="*/ 100784 h 1417287"/>
              <a:gd name="connsiteX3" fmla="*/ 1293305 w 1472577"/>
              <a:gd name="connsiteY3" fmla="*/ 100784 h 1417287"/>
              <a:gd name="connsiteX4" fmla="*/ 0 w 1472577"/>
              <a:gd name="connsiteY4" fmla="*/ 1346018 h 1417287"/>
              <a:gd name="connsiteX5" fmla="*/ 74492 w 1472577"/>
              <a:gd name="connsiteY5" fmla="*/ 1417288 h 1417287"/>
              <a:gd name="connsiteX6" fmla="*/ 1367411 w 1472577"/>
              <a:gd name="connsiteY6" fmla="*/ 172441 h 1417287"/>
              <a:gd name="connsiteX7" fmla="*/ 1367411 w 1472577"/>
              <a:gd name="connsiteY7" fmla="*/ 1164555 h 1417287"/>
              <a:gd name="connsiteX8" fmla="*/ 1472577 w 1472577"/>
              <a:gd name="connsiteY8" fmla="*/ 1256189 h 1417287"/>
              <a:gd name="connsiteX9" fmla="*/ 1472577 w 1472577"/>
              <a:gd name="connsiteY9" fmla="*/ 100784 h 1417287"/>
              <a:gd name="connsiteX10" fmla="*/ 1472577 w 1472577"/>
              <a:gd name="connsiteY10" fmla="*/ 0 h 1417287"/>
              <a:gd name="connsiteX11" fmla="*/ 1367411 w 1472577"/>
              <a:gd name="connsiteY11" fmla="*/ 0 h 141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577" h="1417287">
                <a:moveTo>
                  <a:pt x="1367411" y="0"/>
                </a:moveTo>
                <a:lnTo>
                  <a:pt x="162002" y="0"/>
                </a:lnTo>
                <a:lnTo>
                  <a:pt x="266781" y="100784"/>
                </a:lnTo>
                <a:lnTo>
                  <a:pt x="1293305" y="100784"/>
                </a:lnTo>
                <a:lnTo>
                  <a:pt x="0" y="1346018"/>
                </a:lnTo>
                <a:lnTo>
                  <a:pt x="74492" y="1417288"/>
                </a:lnTo>
                <a:lnTo>
                  <a:pt x="1367411" y="172441"/>
                </a:lnTo>
                <a:lnTo>
                  <a:pt x="1367411" y="1164555"/>
                </a:lnTo>
                <a:lnTo>
                  <a:pt x="1472577" y="1256189"/>
                </a:lnTo>
                <a:lnTo>
                  <a:pt x="1472577" y="100784"/>
                </a:lnTo>
                <a:lnTo>
                  <a:pt x="1472577" y="0"/>
                </a:lnTo>
                <a:lnTo>
                  <a:pt x="1367411" y="0"/>
                </a:lnTo>
                <a:close/>
              </a:path>
            </a:pathLst>
          </a:custGeom>
          <a:solidFill>
            <a:srgbClr val="F0512C"/>
          </a:solidFill>
          <a:ln w="12888" cap="flat">
            <a:noFill/>
            <a:prstDash val="solid"/>
            <a:miter/>
          </a:ln>
        </p:spPr>
        <p:txBody>
          <a:bodyPr rtlCol="0" anchor="ctr"/>
          <a:lstStyle/>
          <a:p>
            <a:endParaRPr lang="en-US"/>
          </a:p>
        </p:txBody>
      </p:sp>
      <p:sp>
        <p:nvSpPr>
          <p:cNvPr id="4" name="Slide Number Placeholder 5">
            <a:extLst>
              <a:ext uri="{FF2B5EF4-FFF2-40B4-BE49-F238E27FC236}">
                <a16:creationId xmlns:a16="http://schemas.microsoft.com/office/drawing/2014/main" id="{BE80CBB6-3B98-22CE-31A3-6DF1157E069F}"/>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
        <p:nvSpPr>
          <p:cNvPr id="3" name="Content Placeholder 2">
            <a:extLst>
              <a:ext uri="{FF2B5EF4-FFF2-40B4-BE49-F238E27FC236}">
                <a16:creationId xmlns:a16="http://schemas.microsoft.com/office/drawing/2014/main" id="{E7A50E9F-6473-F7A6-7C5C-75DB8F6D9790}"/>
              </a:ext>
            </a:extLst>
          </p:cNvPr>
          <p:cNvSpPr>
            <a:spLocks noGrp="1"/>
          </p:cNvSpPr>
          <p:nvPr>
            <p:ph idx="11"/>
          </p:nvPr>
        </p:nvSpPr>
        <p:spPr>
          <a:xfrm>
            <a:off x="197600" y="126326"/>
            <a:ext cx="6212576" cy="278735"/>
          </a:xfrm>
        </p:spPr>
        <p:txBody>
          <a:bodyPr numCol="1" spcCol="0">
            <a:noAutofit/>
          </a:bodyPr>
          <a:lstStyle>
            <a:lvl1pPr>
              <a:spcBef>
                <a:spcPts val="300"/>
              </a:spcBef>
              <a:spcAft>
                <a:spcPts val="300"/>
              </a:spcAft>
              <a:defRPr sz="9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Tree>
    <p:extLst>
      <p:ext uri="{BB962C8B-B14F-4D97-AF65-F5344CB8AC3E}">
        <p14:creationId xmlns:p14="http://schemas.microsoft.com/office/powerpoint/2010/main" val="29863911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7864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52802540-9D17-2CC9-FBE9-CFED3230EE4F}"/>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05356E6B-0EA2-F6E9-AF30-A3A66A25F2BD}"/>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78761139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white/steel">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1"/>
                </a:solidFill>
                <a:latin typeface="Outfit Light" pitchFamily="2" charset="0"/>
              </a:defRPr>
            </a:lvl1pPr>
          </a:lstStyle>
          <a:p>
            <a:r>
              <a:rPr lang="en-US" dirty="0"/>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3768725"/>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1" name="Content Placeholder 2">
            <a:extLst>
              <a:ext uri="{FF2B5EF4-FFF2-40B4-BE49-F238E27FC236}">
                <a16:creationId xmlns:a16="http://schemas.microsoft.com/office/drawing/2014/main" id="{BB43FACA-FBC2-0633-CE89-84238C1DAAC3}"/>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F33B0035-E6A3-AD30-2EF3-23D401CF2E9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88273762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platinum">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5"/>
                </a:solidFill>
                <a:latin typeface="Outfit Light" pitchFamily="2" charset="0"/>
              </a:defRPr>
            </a:lvl1pPr>
          </a:lstStyle>
          <a:p>
            <a:r>
              <a:rPr lang="en-US"/>
              <a:t>future</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5"/>
            <a:ext cx="9006010" cy="2568137"/>
          </a:xfrm>
        </p:spPr>
        <p:txBody>
          <a:bodyPr numCol="1">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3"/>
            <a:ext cx="8993309" cy="1327112"/>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45634395-AFB9-1964-945B-EAB79638442D}"/>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6F8408E-8DC5-BC4F-218E-F4A49E63081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10535401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4702368"/>
            <a:ext cx="9478778" cy="3125787"/>
          </a:xfrm>
        </p:spPr>
        <p:txBody>
          <a:bodyPr anchor="t" anchorCtr="0">
            <a:noAutofit/>
          </a:bodyPr>
          <a:lstStyle>
            <a:lvl1pPr algn="l">
              <a:defRPr sz="23500" b="0" i="0">
                <a:solidFill>
                  <a:schemeClr val="accent4"/>
                </a:solidFill>
                <a:latin typeface="Outfit Light" pitchFamily="2" charset="0"/>
              </a:defRPr>
            </a:lvl1pPr>
          </a:lstStyle>
          <a:p>
            <a:r>
              <a:rPr lang="en-US"/>
              <a:t>future</a:t>
            </a:r>
          </a:p>
        </p:txBody>
      </p:sp>
      <p:sp>
        <p:nvSpPr>
          <p:cNvPr id="15" name="Content Placeholder 2">
            <a:extLst>
              <a:ext uri="{FF2B5EF4-FFF2-40B4-BE49-F238E27FC236}">
                <a16:creationId xmlns:a16="http://schemas.microsoft.com/office/drawing/2014/main" id="{D0759E58-D4C4-80AF-82BA-1904B3D31D35}"/>
              </a:ext>
            </a:extLst>
          </p:cNvPr>
          <p:cNvSpPr>
            <a:spLocks noGrp="1"/>
          </p:cNvSpPr>
          <p:nvPr>
            <p:ph idx="1"/>
          </p:nvPr>
        </p:nvSpPr>
        <p:spPr>
          <a:xfrm>
            <a:off x="1160340" y="2371726"/>
            <a:ext cx="9006010" cy="2452522"/>
          </a:xfrm>
        </p:spPr>
        <p:txBody>
          <a:bodyPr numCol="1">
            <a:noAutofit/>
          </a:bodyPr>
          <a:lstStyle>
            <a:lvl1pPr>
              <a:spcBef>
                <a:spcPts val="300"/>
              </a:spcBef>
              <a:spcAft>
                <a:spcPts val="300"/>
              </a:spcAft>
              <a:defRPr>
                <a:solidFill>
                  <a:schemeClr val="bg1"/>
                </a:solidFill>
              </a:defRPr>
            </a:lvl1pPr>
            <a:lvl2pPr>
              <a:spcBef>
                <a:spcPts val="300"/>
              </a:spcBef>
              <a:spcAft>
                <a:spcPts val="300"/>
              </a:spcAft>
              <a:defRPr>
                <a:solidFill>
                  <a:schemeClr val="bg1"/>
                </a:solidFill>
              </a:defRPr>
            </a:lvl2pPr>
            <a:lvl3pPr>
              <a:spcBef>
                <a:spcPts val="300"/>
              </a:spcBef>
              <a:spcAft>
                <a:spcPts val="300"/>
              </a:spcAft>
              <a:defRPr>
                <a:solidFill>
                  <a:schemeClr val="bg1"/>
                </a:solidFill>
              </a:defRPr>
            </a:lvl3pPr>
            <a:lvl4pPr>
              <a:spcBef>
                <a:spcPts val="300"/>
              </a:spcBef>
              <a:spcAft>
                <a:spcPts val="300"/>
              </a:spcAft>
              <a:defRPr>
                <a:solidFill>
                  <a:schemeClr val="bg1"/>
                </a:solidFill>
              </a:defRPr>
            </a:lvl4pPr>
            <a:lvl5pPr>
              <a:spcBef>
                <a:spcPts val="300"/>
              </a:spcBef>
              <a:spcAft>
                <a:spcPts val="300"/>
              </a:spcAft>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8993309" cy="1422805"/>
          </a:xfrm>
        </p:spPr>
        <p:txBody>
          <a:bodyPr tIns="0" bIns="0" numCol="1">
            <a:noAutofit/>
          </a:bodyPr>
          <a:lstStyle>
            <a:lvl1pPr>
              <a:spcBef>
                <a:spcPts val="300"/>
              </a:spcBef>
              <a:spcAft>
                <a:spcPts val="300"/>
              </a:spcAft>
              <a:defRPr sz="4000" b="1">
                <a:solidFill>
                  <a:schemeClr val="bg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0" name="Content Placeholder 2">
            <a:extLst>
              <a:ext uri="{FF2B5EF4-FFF2-40B4-BE49-F238E27FC236}">
                <a16:creationId xmlns:a16="http://schemas.microsoft.com/office/drawing/2014/main" id="{E29E37D8-5073-8420-E497-7D71636ABDB7}"/>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3" name="Slide Number Placeholder 5">
            <a:extLst>
              <a:ext uri="{FF2B5EF4-FFF2-40B4-BE49-F238E27FC236}">
                <a16:creationId xmlns:a16="http://schemas.microsoft.com/office/drawing/2014/main" id="{AF93878B-70D6-3441-AFD9-B2506613940C}"/>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Tree>
    <p:extLst>
      <p:ext uri="{BB962C8B-B14F-4D97-AF65-F5344CB8AC3E}">
        <p14:creationId xmlns:p14="http://schemas.microsoft.com/office/powerpoint/2010/main" val="381647751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sz="2000">
                <a:solidFill>
                  <a:schemeClr val="accent1"/>
                </a:solidFill>
              </a:defRPr>
            </a:lvl1pPr>
            <a:lvl2pPr>
              <a:spcBef>
                <a:spcPts val="300"/>
              </a:spcBef>
              <a:spcAft>
                <a:spcPts val="300"/>
              </a:spcAft>
              <a:defRPr sz="1800">
                <a:solidFill>
                  <a:schemeClr val="accent1"/>
                </a:solidFill>
              </a:defRPr>
            </a:lvl2pPr>
            <a:lvl3pPr>
              <a:spcBef>
                <a:spcPts val="300"/>
              </a:spcBef>
              <a:spcAft>
                <a:spcPts val="300"/>
              </a:spcAft>
              <a:defRPr sz="1600">
                <a:solidFill>
                  <a:schemeClr val="accent1"/>
                </a:solidFill>
              </a:defRPr>
            </a:lvl3pPr>
            <a:lvl4pPr>
              <a:spcBef>
                <a:spcPts val="300"/>
              </a:spcBef>
              <a:spcAft>
                <a:spcPts val="300"/>
              </a:spcAft>
              <a:defRPr sz="1400">
                <a:solidFill>
                  <a:schemeClr val="accent1"/>
                </a:solidFill>
              </a:defRPr>
            </a:lvl4pPr>
            <a:lvl5pPr>
              <a:spcBef>
                <a:spcPts val="300"/>
              </a:spcBef>
              <a:spcAft>
                <a:spcPts val="300"/>
              </a:spcAft>
              <a:defRPr sz="1400">
                <a:solidFill>
                  <a:schemeClr val="accent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Freeform: Shape 18">
            <a:extLst>
              <a:ext uri="{FF2B5EF4-FFF2-40B4-BE49-F238E27FC236}">
                <a16:creationId xmlns:a16="http://schemas.microsoft.com/office/drawing/2014/main" id="{6B61184C-B93E-ECFD-8108-B0FDA2FECBC8}"/>
              </a:ext>
            </a:extLst>
          </p:cNvPr>
          <p:cNvSpPr/>
          <p:nvPr userDrawn="1"/>
        </p:nvSpPr>
        <p:spPr>
          <a:xfrm>
            <a:off x="11411458" y="508"/>
            <a:ext cx="12700" cy="6858000"/>
          </a:xfrm>
          <a:custGeom>
            <a:avLst/>
            <a:gdLst>
              <a:gd name="connsiteX0" fmla="*/ 0 w 12700"/>
              <a:gd name="connsiteY0" fmla="*/ 0 h 6858000"/>
              <a:gd name="connsiteX1" fmla="*/ 0 w 12700"/>
              <a:gd name="connsiteY1" fmla="*/ 6858000 h 6858000"/>
            </a:gdLst>
            <a:ahLst/>
            <a:cxnLst>
              <a:cxn ang="0">
                <a:pos x="connsiteX0" y="connsiteY0"/>
              </a:cxn>
              <a:cxn ang="0">
                <a:pos x="connsiteX1" y="connsiteY1"/>
              </a:cxn>
            </a:cxnLst>
            <a:rect l="l" t="t" r="r" b="b"/>
            <a:pathLst>
              <a:path w="12700" h="6858000">
                <a:moveTo>
                  <a:pt x="0" y="0"/>
                </a:moveTo>
                <a:lnTo>
                  <a:pt x="0" y="6858000"/>
                </a:lnTo>
              </a:path>
            </a:pathLst>
          </a:custGeom>
          <a:ln w="3174" cap="flat">
            <a:solidFill>
              <a:schemeClr val="bg1"/>
            </a:solidFill>
            <a:prstDash val="solid"/>
            <a:miter/>
          </a:ln>
        </p:spPr>
        <p:txBody>
          <a:bodyPr rtlCol="0" anchor="ctr"/>
          <a:lstStyle/>
          <a:p>
            <a:endParaRPr lang="en-US"/>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7" name="Content Placeholder 2">
            <a:extLst>
              <a:ext uri="{FF2B5EF4-FFF2-40B4-BE49-F238E27FC236}">
                <a16:creationId xmlns:a16="http://schemas.microsoft.com/office/drawing/2014/main" id="{087513A7-C127-FBA9-2411-6DACB506A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9B555C45-BF68-6D27-B96D-DE13828713FA}"/>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11363272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Image - platinum">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7A1A1523-308A-20BA-325B-DCC6C201399A}"/>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0340" y="841375"/>
            <a:ext cx="5919909" cy="1325563"/>
          </a:xfrm>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1160340" y="2371725"/>
            <a:ext cx="5907210" cy="3768725"/>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96FC539C-1B87-F249-E2CC-DF39C8758039}"/>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1" name="Content Placeholder 2">
            <a:extLst>
              <a:ext uri="{FF2B5EF4-FFF2-40B4-BE49-F238E27FC236}">
                <a16:creationId xmlns:a16="http://schemas.microsoft.com/office/drawing/2014/main" id="{7E98F8E5-8778-FB43-3984-0633BD1FC678}"/>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6692FD45-83AD-586A-3C9B-63B66CF6209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0604754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Side Title - Image - Whit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AC06A9-C5DA-F682-078F-FBF322776EF2}"/>
              </a:ext>
            </a:extLst>
          </p:cNvPr>
          <p:cNvSpPr>
            <a:spLocks noGrp="1"/>
          </p:cNvSpPr>
          <p:nvPr>
            <p:ph type="pic" sz="quarter" idx="10"/>
          </p:nvPr>
        </p:nvSpPr>
        <p:spPr>
          <a:xfrm>
            <a:off x="8415528" y="0"/>
            <a:ext cx="3776472" cy="6858000"/>
          </a:xfrm>
        </p:spPr>
        <p:txBody>
          <a:bodyPr/>
          <a:lstStyle/>
          <a:p>
            <a:endParaRPr lang="en-US"/>
          </a:p>
        </p:txBody>
      </p:sp>
      <p:sp>
        <p:nvSpPr>
          <p:cNvPr id="2" name="Title 1">
            <a:extLst>
              <a:ext uri="{FF2B5EF4-FFF2-40B4-BE49-F238E27FC236}">
                <a16:creationId xmlns:a16="http://schemas.microsoft.com/office/drawing/2014/main" id="{2B6BBE39-43EE-B905-E082-829A0E3FA928}"/>
              </a:ext>
            </a:extLst>
          </p:cNvPr>
          <p:cNvSpPr>
            <a:spLocks noGrp="1"/>
          </p:cNvSpPr>
          <p:nvPr>
            <p:ph type="title"/>
          </p:nvPr>
        </p:nvSpPr>
        <p:spPr>
          <a:xfrm>
            <a:off x="1168402" y="252345"/>
            <a:ext cx="2590800" cy="1609859"/>
          </a:xfrm>
        </p:spPr>
        <p:txBody>
          <a:bodyPr anchor="ctr" anchorCtr="0">
            <a:normAutofit/>
          </a:bodyPr>
          <a:lstStyle>
            <a:lvl1pPr>
              <a:defRPr sz="3000">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6B233342-43E6-66D6-3D5B-57AB4F7AD00E}"/>
              </a:ext>
            </a:extLst>
          </p:cNvPr>
          <p:cNvSpPr>
            <a:spLocks noGrp="1"/>
          </p:cNvSpPr>
          <p:nvPr>
            <p:ph idx="1"/>
          </p:nvPr>
        </p:nvSpPr>
        <p:spPr>
          <a:xfrm>
            <a:off x="4217828" y="436105"/>
            <a:ext cx="3814184" cy="5308536"/>
          </a:xfrm>
        </p:spPr>
        <p:txBody>
          <a:bodyPr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2">
            <a:extLst>
              <a:ext uri="{FF2B5EF4-FFF2-40B4-BE49-F238E27FC236}">
                <a16:creationId xmlns:a16="http://schemas.microsoft.com/office/drawing/2014/main" id="{38C6D6D2-5187-5271-139E-B580F38E349B}"/>
              </a:ext>
            </a:extLst>
          </p:cNvPr>
          <p:cNvSpPr>
            <a:spLocks noGrp="1"/>
          </p:cNvSpPr>
          <p:nvPr>
            <p:ph idx="12" hasCustomPrompt="1"/>
          </p:nvPr>
        </p:nvSpPr>
        <p:spPr>
          <a:xfrm>
            <a:off x="509288" y="6573857"/>
            <a:ext cx="7790650" cy="278735"/>
          </a:xfrm>
        </p:spPr>
        <p:txBody>
          <a:bodyPr numCol="1" spcCol="0">
            <a:noAutofit/>
          </a:bodyPr>
          <a:lstStyle>
            <a:lvl1pPr>
              <a:spcBef>
                <a:spcPts val="300"/>
              </a:spcBef>
              <a:spcAft>
                <a:spcPts val="300"/>
              </a:spcAft>
              <a:defRPr sz="700" i="1">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Source:</a:t>
            </a:r>
          </a:p>
        </p:txBody>
      </p:sp>
      <p:sp>
        <p:nvSpPr>
          <p:cNvPr id="20" name="Content Placeholder 2">
            <a:extLst>
              <a:ext uri="{FF2B5EF4-FFF2-40B4-BE49-F238E27FC236}">
                <a16:creationId xmlns:a16="http://schemas.microsoft.com/office/drawing/2014/main" id="{83D52FB8-BE38-3892-4C76-249A2A9041A0}"/>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B3155EEF-2E74-6BBF-AD6A-BF979CC9E5B8}"/>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7131631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Content/image - Power Word ">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2467269" y="5031979"/>
            <a:ext cx="9478778" cy="3125787"/>
          </a:xfrm>
        </p:spPr>
        <p:txBody>
          <a:bodyPr anchor="t" anchorCtr="0">
            <a:noAutofit/>
          </a:bodyPr>
          <a:lstStyle>
            <a:lvl1pPr algn="l">
              <a:defRPr sz="20000" b="0" i="0">
                <a:solidFill>
                  <a:schemeClr val="accent2"/>
                </a:solidFill>
                <a:latin typeface="Outfit Light" pitchFamily="2" charset="0"/>
              </a:defRPr>
            </a:lvl1pPr>
          </a:lstStyle>
          <a:p>
            <a:r>
              <a:rPr lang="en-US"/>
              <a:t>energy</a:t>
            </a:r>
          </a:p>
        </p:txBody>
      </p:sp>
      <p:sp>
        <p:nvSpPr>
          <p:cNvPr id="3" name="Slide Number Placeholder 5">
            <a:extLst>
              <a:ext uri="{FF2B5EF4-FFF2-40B4-BE49-F238E27FC236}">
                <a16:creationId xmlns:a16="http://schemas.microsoft.com/office/drawing/2014/main" id="{BB56C16F-A5B4-1C6E-8274-527FC1E361F4}"/>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16" name="Picture Placeholder 4">
            <a:extLst>
              <a:ext uri="{FF2B5EF4-FFF2-40B4-BE49-F238E27FC236}">
                <a16:creationId xmlns:a16="http://schemas.microsoft.com/office/drawing/2014/main" id="{C851EF96-4DAA-EDF0-DAED-FE2994C21D9E}"/>
              </a:ext>
            </a:extLst>
          </p:cNvPr>
          <p:cNvSpPr>
            <a:spLocks noGrp="1"/>
          </p:cNvSpPr>
          <p:nvPr>
            <p:ph type="pic" sz="quarter" idx="10"/>
          </p:nvPr>
        </p:nvSpPr>
        <p:spPr>
          <a:xfrm>
            <a:off x="0" y="2346325"/>
            <a:ext cx="5670550" cy="3165475"/>
          </a:xfrm>
        </p:spPr>
        <p:txBody>
          <a:bodyPr/>
          <a:lstStyle/>
          <a:p>
            <a:endParaRPr lang="en-US"/>
          </a:p>
        </p:txBody>
      </p:sp>
      <p:sp>
        <p:nvSpPr>
          <p:cNvPr id="18" name="Content Placeholder 2">
            <a:extLst>
              <a:ext uri="{FF2B5EF4-FFF2-40B4-BE49-F238E27FC236}">
                <a16:creationId xmlns:a16="http://schemas.microsoft.com/office/drawing/2014/main" id="{5B47BB93-F99A-7109-8396-BB6AC4EC1AD1}"/>
              </a:ext>
            </a:extLst>
          </p:cNvPr>
          <p:cNvSpPr>
            <a:spLocks noGrp="1"/>
          </p:cNvSpPr>
          <p:nvPr>
            <p:ph idx="1"/>
          </p:nvPr>
        </p:nvSpPr>
        <p:spPr>
          <a:xfrm>
            <a:off x="5883515" y="2346325"/>
            <a:ext cx="5397629" cy="3178175"/>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2">
            <a:extLst>
              <a:ext uri="{FF2B5EF4-FFF2-40B4-BE49-F238E27FC236}">
                <a16:creationId xmlns:a16="http://schemas.microsoft.com/office/drawing/2014/main" id="{ED5414B8-AF52-83E1-7CDB-47BDE5877BC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4" name="Slide Number Placeholder 5">
            <a:extLst>
              <a:ext uri="{FF2B5EF4-FFF2-40B4-BE49-F238E27FC236}">
                <a16:creationId xmlns:a16="http://schemas.microsoft.com/office/drawing/2014/main" id="{2C92FFAD-E8D6-7BAD-44AA-3FCC11912722}"/>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7279753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Image - Bullets - White">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Content Placeholder 2">
            <a:extLst>
              <a:ext uri="{FF2B5EF4-FFF2-40B4-BE49-F238E27FC236}">
                <a16:creationId xmlns:a16="http://schemas.microsoft.com/office/drawing/2014/main" id="{52C6CB10-136D-68CB-35BB-918F8058D58E}"/>
              </a:ext>
            </a:extLst>
          </p:cNvPr>
          <p:cNvSpPr>
            <a:spLocks noGrp="1"/>
          </p:cNvSpPr>
          <p:nvPr>
            <p:ph idx="12"/>
          </p:nvPr>
        </p:nvSpPr>
        <p:spPr>
          <a:xfrm>
            <a:off x="1160340" y="767502"/>
            <a:ext cx="10120803" cy="1422805"/>
          </a:xfrm>
        </p:spPr>
        <p:txBody>
          <a:bodyPr tIns="0" bIns="0" numCol="1">
            <a:noAutofit/>
          </a:bodyPr>
          <a:lstStyle>
            <a:lvl1pPr>
              <a:spcBef>
                <a:spcPts val="300"/>
              </a:spcBef>
              <a:spcAft>
                <a:spcPts val="300"/>
              </a:spcAft>
              <a:defRPr sz="4000" b="1">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p:txBody>
      </p:sp>
      <p:sp>
        <p:nvSpPr>
          <p:cNvPr id="20" name="Content Placeholder 2">
            <a:extLst>
              <a:ext uri="{FF2B5EF4-FFF2-40B4-BE49-F238E27FC236}">
                <a16:creationId xmlns:a16="http://schemas.microsoft.com/office/drawing/2014/main" id="{E7F10388-2644-4BA8-473A-44E06DFCABC1}"/>
              </a:ext>
            </a:extLst>
          </p:cNvPr>
          <p:cNvSpPr>
            <a:spLocks noGrp="1"/>
          </p:cNvSpPr>
          <p:nvPr>
            <p:ph idx="1"/>
          </p:nvPr>
        </p:nvSpPr>
        <p:spPr>
          <a:xfrm>
            <a:off x="5883515" y="2346325"/>
            <a:ext cx="5397629" cy="4146550"/>
          </a:xfrm>
        </p:spPr>
        <p:txBody>
          <a:bodyPr tIns="0" numCol="1" spcCol="0">
            <a:noAutofit/>
          </a:bodyPr>
          <a:lstStyle>
            <a:lvl1pPr>
              <a:spcBef>
                <a:spcPts val="300"/>
              </a:spcBef>
              <a:spcAft>
                <a:spcPts val="300"/>
              </a:spcAft>
              <a:defRPr>
                <a:solidFill>
                  <a:schemeClr val="accent1"/>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lide Number Placeholder 5">
            <a:extLst>
              <a:ext uri="{FF2B5EF4-FFF2-40B4-BE49-F238E27FC236}">
                <a16:creationId xmlns:a16="http://schemas.microsoft.com/office/drawing/2014/main" id="{98C049C0-7552-0F48-9188-024C24F2A9E3}"/>
              </a:ext>
            </a:extLst>
          </p:cNvPr>
          <p:cNvSpPr txBox="1">
            <a:spLocks/>
          </p:cNvSpPr>
          <p:nvPr userDrawn="1"/>
        </p:nvSpPr>
        <p:spPr>
          <a:xfrm>
            <a:off x="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800" smtClean="0">
                <a:solidFill>
                  <a:schemeClr val="bg1"/>
                </a:solidFill>
              </a:rPr>
              <a:pPr algn="ctr"/>
              <a:t>‹#›</a:t>
            </a:fld>
            <a:endParaRPr lang="en-US" sz="800">
              <a:solidFill>
                <a:schemeClr val="bg1"/>
              </a:solidFill>
            </a:endParaRPr>
          </a:p>
        </p:txBody>
      </p:sp>
      <p:sp>
        <p:nvSpPr>
          <p:cNvPr id="19" name="Picture Placeholder 4">
            <a:extLst>
              <a:ext uri="{FF2B5EF4-FFF2-40B4-BE49-F238E27FC236}">
                <a16:creationId xmlns:a16="http://schemas.microsoft.com/office/drawing/2014/main" id="{DB21F27A-8A19-6AD5-0134-4D11D1CB3185}"/>
              </a:ext>
            </a:extLst>
          </p:cNvPr>
          <p:cNvSpPr>
            <a:spLocks noGrp="1"/>
          </p:cNvSpPr>
          <p:nvPr>
            <p:ph type="pic" sz="quarter" idx="10"/>
          </p:nvPr>
        </p:nvSpPr>
        <p:spPr>
          <a:xfrm>
            <a:off x="0" y="2346325"/>
            <a:ext cx="5670550" cy="4511675"/>
          </a:xfrm>
          <a:solidFill>
            <a:schemeClr val="accent4"/>
          </a:solidFill>
        </p:spPr>
        <p:txBody>
          <a:bodyPr/>
          <a:lstStyle/>
          <a:p>
            <a:endParaRPr lang="en-US" dirty="0"/>
          </a:p>
        </p:txBody>
      </p:sp>
      <p:sp>
        <p:nvSpPr>
          <p:cNvPr id="16" name="Content Placeholder 2">
            <a:extLst>
              <a:ext uri="{FF2B5EF4-FFF2-40B4-BE49-F238E27FC236}">
                <a16:creationId xmlns:a16="http://schemas.microsoft.com/office/drawing/2014/main" id="{36EA7EA7-BF43-E670-B282-9BFD78936CEA}"/>
              </a:ext>
            </a:extLst>
          </p:cNvPr>
          <p:cNvSpPr>
            <a:spLocks noGrp="1"/>
          </p:cNvSpPr>
          <p:nvPr>
            <p:ph idx="11"/>
          </p:nvPr>
        </p:nvSpPr>
        <p:spPr>
          <a:xfrm>
            <a:off x="140023" y="113787"/>
            <a:ext cx="6212576" cy="278735"/>
          </a:xfrm>
        </p:spPr>
        <p:txBody>
          <a:bodyPr numCol="1" spcCol="0">
            <a:noAutofit/>
          </a:bodyPr>
          <a:lstStyle>
            <a:lvl1pPr>
              <a:spcBef>
                <a:spcPts val="300"/>
              </a:spcBef>
              <a:spcAft>
                <a:spcPts val="300"/>
              </a:spcAft>
              <a:defRPr sz="800">
                <a:solidFill>
                  <a:schemeClr val="accent3"/>
                </a:solidFill>
              </a:defRPr>
            </a:lvl1pPr>
            <a:lvl2pPr>
              <a:spcBef>
                <a:spcPts val="300"/>
              </a:spcBef>
              <a:spcAft>
                <a:spcPts val="300"/>
              </a:spcAft>
              <a:defRPr>
                <a:solidFill>
                  <a:schemeClr val="accent1"/>
                </a:solidFill>
              </a:defRPr>
            </a:lvl2pPr>
            <a:lvl3pPr>
              <a:spcBef>
                <a:spcPts val="300"/>
              </a:spcBef>
              <a:spcAft>
                <a:spcPts val="300"/>
              </a:spcAft>
              <a:defRPr>
                <a:solidFill>
                  <a:schemeClr val="accent1"/>
                </a:solidFill>
              </a:defRPr>
            </a:lvl3pPr>
            <a:lvl4pPr>
              <a:spcBef>
                <a:spcPts val="300"/>
              </a:spcBef>
              <a:spcAft>
                <a:spcPts val="300"/>
              </a:spcAft>
              <a:defRPr>
                <a:solidFill>
                  <a:schemeClr val="accent1"/>
                </a:solidFill>
              </a:defRPr>
            </a:lvl4pPr>
            <a:lvl5pPr>
              <a:spcBef>
                <a:spcPts val="300"/>
              </a:spcBef>
              <a:spcAft>
                <a:spcPts val="300"/>
              </a:spcAft>
              <a:defRPr>
                <a:solidFill>
                  <a:schemeClr val="accent1"/>
                </a:solidFill>
              </a:defRPr>
            </a:lvl5pPr>
          </a:lstStyle>
          <a:p>
            <a:pPr lvl="0"/>
            <a:r>
              <a:rPr lang="en-US"/>
              <a:t>Click to edit</a:t>
            </a:r>
          </a:p>
        </p:txBody>
      </p:sp>
      <p:sp>
        <p:nvSpPr>
          <p:cNvPr id="2" name="Slide Number Placeholder 5">
            <a:extLst>
              <a:ext uri="{FF2B5EF4-FFF2-40B4-BE49-F238E27FC236}">
                <a16:creationId xmlns:a16="http://schemas.microsoft.com/office/drawing/2014/main" id="{9D007173-AFB4-9AD5-B2A4-A1719ED8BE69}"/>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99017819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_Content - Power Word - Steel">
    <p:bg>
      <p:bgPr>
        <a:solidFill>
          <a:schemeClr val="accent4"/>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F4F244E-AC26-65C7-A8C0-CC9795A7DF5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32D82DE-A971-7B52-7842-453E51F23E17}"/>
              </a:ext>
            </a:extLst>
          </p:cNvPr>
          <p:cNvSpPr>
            <a:spLocks noGrp="1"/>
          </p:cNvSpPr>
          <p:nvPr>
            <p:ph type="ctrTitle" hasCustomPrompt="1"/>
          </p:nvPr>
        </p:nvSpPr>
        <p:spPr>
          <a:xfrm>
            <a:off x="4030256" y="2416372"/>
            <a:ext cx="6793688" cy="1624005"/>
          </a:xfrm>
        </p:spPr>
        <p:txBody>
          <a:bodyPr anchor="t" anchorCtr="0">
            <a:noAutofit/>
          </a:bodyPr>
          <a:lstStyle>
            <a:lvl1pPr algn="l">
              <a:lnSpc>
                <a:spcPct val="60000"/>
              </a:lnSpc>
              <a:defRPr sz="13000" b="1" i="0">
                <a:solidFill>
                  <a:schemeClr val="bg1"/>
                </a:solidFill>
                <a:latin typeface="Outfit SemiBold" pitchFamily="2" charset="0"/>
              </a:defRPr>
            </a:lvl1pPr>
          </a:lstStyle>
          <a:p>
            <a:r>
              <a:rPr lang="en-US" dirty="0"/>
              <a:t>Thank        </a:t>
            </a:r>
          </a:p>
        </p:txBody>
      </p:sp>
      <p:pic>
        <p:nvPicPr>
          <p:cNvPr id="9" name="Picture 8">
            <a:extLst>
              <a:ext uri="{FF2B5EF4-FFF2-40B4-BE49-F238E27FC236}">
                <a16:creationId xmlns:a16="http://schemas.microsoft.com/office/drawing/2014/main" id="{53480EDC-732B-3B90-A0BD-9F3FB34BDA3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967800" y="2203480"/>
            <a:ext cx="1921953" cy="1921953"/>
          </a:xfrm>
          <a:prstGeom prst="rect">
            <a:avLst/>
          </a:prstGeom>
        </p:spPr>
      </p:pic>
      <p:sp>
        <p:nvSpPr>
          <p:cNvPr id="10" name="Content Placeholder 2">
            <a:extLst>
              <a:ext uri="{FF2B5EF4-FFF2-40B4-BE49-F238E27FC236}">
                <a16:creationId xmlns:a16="http://schemas.microsoft.com/office/drawing/2014/main" id="{35F8EBD3-094C-1237-3D91-07BF2B96448C}"/>
              </a:ext>
            </a:extLst>
          </p:cNvPr>
          <p:cNvSpPr>
            <a:spLocks noGrp="1"/>
          </p:cNvSpPr>
          <p:nvPr>
            <p:ph idx="1" hasCustomPrompt="1"/>
          </p:nvPr>
        </p:nvSpPr>
        <p:spPr>
          <a:xfrm>
            <a:off x="1967801" y="4830040"/>
            <a:ext cx="3624926" cy="1273048"/>
          </a:xfrm>
        </p:spPr>
        <p:txBody>
          <a:bodyPr tIns="0" numCol="1" spcCol="0">
            <a:noAutofit/>
          </a:bodyPr>
          <a:lstStyle>
            <a:lvl1pPr>
              <a:spcBef>
                <a:spcPts val="300"/>
              </a:spcBef>
              <a:spcAft>
                <a:spcPts val="300"/>
              </a:spcAft>
              <a:defRPr>
                <a:solidFill>
                  <a:schemeClr val="accent4"/>
                </a:solidFill>
              </a:defRPr>
            </a:lvl1pPr>
            <a:lvl2pPr>
              <a:spcBef>
                <a:spcPts val="300"/>
              </a:spcBef>
              <a:spcAft>
                <a:spcPts val="300"/>
              </a:spcAft>
              <a:defRPr>
                <a:solidFill>
                  <a:schemeClr val="accent4"/>
                </a:solidFill>
              </a:defRPr>
            </a:lvl2pPr>
            <a:lvl3pPr>
              <a:spcBef>
                <a:spcPts val="300"/>
              </a:spcBef>
              <a:spcAft>
                <a:spcPts val="300"/>
              </a:spcAft>
              <a:defRPr>
                <a:solidFill>
                  <a:schemeClr val="accent4"/>
                </a:solidFill>
              </a:defRPr>
            </a:lvl3pPr>
            <a:lvl4pPr>
              <a:spcBef>
                <a:spcPts val="300"/>
              </a:spcBef>
              <a:spcAft>
                <a:spcPts val="300"/>
              </a:spcAft>
              <a:defRPr>
                <a:solidFill>
                  <a:schemeClr val="accent4"/>
                </a:solidFill>
              </a:defRPr>
            </a:lvl4pPr>
            <a:lvl5pPr>
              <a:spcBef>
                <a:spcPts val="300"/>
              </a:spcBef>
              <a:spcAft>
                <a:spcPts val="300"/>
              </a:spcAft>
              <a:defRPr>
                <a:solidFill>
                  <a:schemeClr val="accent4"/>
                </a:solidFill>
              </a:defRPr>
            </a:lvl5pPr>
          </a:lstStyle>
          <a:p>
            <a:pPr lvl="0"/>
            <a:r>
              <a:rPr lang="en-US"/>
              <a:t>Contact Name</a:t>
            </a:r>
          </a:p>
          <a:p>
            <a:pPr lvl="0"/>
            <a:r>
              <a:rPr lang="en-US"/>
              <a:t>Email</a:t>
            </a:r>
          </a:p>
          <a:p>
            <a:pPr lvl="0"/>
            <a:r>
              <a:rPr lang="en-US"/>
              <a:t>Phone</a:t>
            </a:r>
          </a:p>
        </p:txBody>
      </p:sp>
      <p:sp>
        <p:nvSpPr>
          <p:cNvPr id="4" name="Slide Number Placeholder 5">
            <a:extLst>
              <a:ext uri="{FF2B5EF4-FFF2-40B4-BE49-F238E27FC236}">
                <a16:creationId xmlns:a16="http://schemas.microsoft.com/office/drawing/2014/main" id="{165412F6-6CFA-B25B-605C-0D1408B6D376}"/>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bg1"/>
                </a:solidFill>
              </a:rPr>
              <a:pPr algn="ctr"/>
              <a:t>‹#›</a:t>
            </a:fld>
            <a:endParaRPr lang="en-US" sz="900" dirty="0">
              <a:solidFill>
                <a:schemeClr val="bg1"/>
              </a:solidFill>
            </a:endParaRPr>
          </a:p>
        </p:txBody>
      </p:sp>
      <p:sp>
        <p:nvSpPr>
          <p:cNvPr id="5" name="TextBox 4">
            <a:extLst>
              <a:ext uri="{FF2B5EF4-FFF2-40B4-BE49-F238E27FC236}">
                <a16:creationId xmlns:a16="http://schemas.microsoft.com/office/drawing/2014/main" id="{AF6EEB09-6D28-0349-00D3-ABC8EB2B59E2}"/>
              </a:ext>
            </a:extLst>
          </p:cNvPr>
          <p:cNvSpPr txBox="1"/>
          <p:nvPr userDrawn="1"/>
        </p:nvSpPr>
        <p:spPr>
          <a:xfrm>
            <a:off x="7408731" y="2896862"/>
            <a:ext cx="6094476" cy="2092881"/>
          </a:xfrm>
          <a:prstGeom prst="rect">
            <a:avLst/>
          </a:prstGeom>
          <a:noFill/>
        </p:spPr>
        <p:txBody>
          <a:bodyPr wrap="square">
            <a:spAutoFit/>
          </a:bodyPr>
          <a:lstStyle/>
          <a:p>
            <a:r>
              <a:rPr lang="en-US" sz="13000" i="1" dirty="0">
                <a:solidFill>
                  <a:schemeClr val="accent2"/>
                </a:solidFill>
                <a:latin typeface="DM Serif Display" pitchFamily="2" charset="0"/>
              </a:rPr>
              <a:t>you</a:t>
            </a:r>
          </a:p>
        </p:txBody>
      </p:sp>
      <p:pic>
        <p:nvPicPr>
          <p:cNvPr id="12" name="Picture 1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990440" y="1324106"/>
            <a:ext cx="3000146" cy="581893"/>
          </a:xfrm>
          <a:prstGeom prst="rect">
            <a:avLst/>
          </a:prstGeom>
        </p:spPr>
      </p:pic>
    </p:spTree>
    <p:extLst>
      <p:ext uri="{BB962C8B-B14F-4D97-AF65-F5344CB8AC3E}">
        <p14:creationId xmlns:p14="http://schemas.microsoft.com/office/powerpoint/2010/main" val="26023791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image" Target="../media/image4.png"/><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theme" Target="../theme/theme2.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3" Type="http://schemas.openxmlformats.org/officeDocument/2006/relationships/slideLayout" Target="../slideLayouts/slideLayout52.xml"/><Relationship Id="rId21" Type="http://schemas.openxmlformats.org/officeDocument/2006/relationships/image" Target="../media/image4.png"/><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theme" Target="../theme/theme3.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slideLayout" Target="../slideLayouts/slideLayout97.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32" Type="http://schemas.openxmlformats.org/officeDocument/2006/relationships/theme" Target="../theme/theme4.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31" Type="http://schemas.openxmlformats.org/officeDocument/2006/relationships/slideLayout" Target="../slideLayouts/slideLayout99.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 Id="rId30" Type="http://schemas.openxmlformats.org/officeDocument/2006/relationships/slideLayout" Target="../slideLayouts/slideLayout9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3" Type="http://schemas.openxmlformats.org/officeDocument/2006/relationships/slideLayout" Target="../slideLayouts/slideLayout102.xml"/><Relationship Id="rId21" Type="http://schemas.openxmlformats.org/officeDocument/2006/relationships/image" Target="../media/image4.png"/><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theme" Target="../theme/theme5.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slideLayout" Target="../slideLayouts/slideLayout144.xml"/><Relationship Id="rId3" Type="http://schemas.openxmlformats.org/officeDocument/2006/relationships/slideLayout" Target="../slideLayouts/slideLayout121.xml"/><Relationship Id="rId21" Type="http://schemas.openxmlformats.org/officeDocument/2006/relationships/slideLayout" Target="../slideLayouts/slideLayout139.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29" Type="http://schemas.openxmlformats.org/officeDocument/2006/relationships/slideLayout" Target="../slideLayouts/slideLayout147.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theme" Target="../theme/theme6.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31" Type="http://schemas.openxmlformats.org/officeDocument/2006/relationships/slideLayout" Target="../slideLayouts/slideLayout149.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slideLayout" Target="../slideLayouts/slideLayout162.xml"/><Relationship Id="rId18" Type="http://schemas.openxmlformats.org/officeDocument/2006/relationships/slideLayout" Target="../slideLayouts/slideLayout167.xml"/><Relationship Id="rId3" Type="http://schemas.openxmlformats.org/officeDocument/2006/relationships/slideLayout" Target="../slideLayouts/slideLayout152.xml"/><Relationship Id="rId21" Type="http://schemas.openxmlformats.org/officeDocument/2006/relationships/theme" Target="../theme/theme7.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17" Type="http://schemas.openxmlformats.org/officeDocument/2006/relationships/slideLayout" Target="../slideLayouts/slideLayout166.xml"/><Relationship Id="rId2" Type="http://schemas.openxmlformats.org/officeDocument/2006/relationships/slideLayout" Target="../slideLayouts/slideLayout151.xml"/><Relationship Id="rId16" Type="http://schemas.openxmlformats.org/officeDocument/2006/relationships/slideLayout" Target="../slideLayouts/slideLayout165.xml"/><Relationship Id="rId20" Type="http://schemas.openxmlformats.org/officeDocument/2006/relationships/slideLayout" Target="../slideLayouts/slideLayout169.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slideLayout" Target="../slideLayouts/slideLayout164.xml"/><Relationship Id="rId10" Type="http://schemas.openxmlformats.org/officeDocument/2006/relationships/slideLayout" Target="../slideLayouts/slideLayout159.xml"/><Relationship Id="rId19" Type="http://schemas.openxmlformats.org/officeDocument/2006/relationships/slideLayout" Target="../slideLayouts/slideLayout168.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slideLayout" Target="../slideLayouts/slideLayout163.xml"/><Relationship Id="rId22" Type="http://schemas.openxmlformats.org/officeDocument/2006/relationships/image" Target="../media/image4.png"/></Relationships>
</file>

<file path=ppt/slideMasters/_rels/slideMaster8.xml.rels><?xml version="1.0" encoding="UTF-8" standalone="yes"?>
<Relationships xmlns="http://schemas.openxmlformats.org/package/2006/relationships"><Relationship Id="rId8" Type="http://schemas.openxmlformats.org/officeDocument/2006/relationships/vmlDrawing" Target="../drawings/vmlDrawing1.vml"/><Relationship Id="rId3" Type="http://schemas.openxmlformats.org/officeDocument/2006/relationships/slideLayout" Target="../slideLayouts/slideLayout172.xml"/><Relationship Id="rId7" Type="http://schemas.openxmlformats.org/officeDocument/2006/relationships/theme" Target="../theme/theme8.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image" Target="../media/image9.emf"/><Relationship Id="rId5" Type="http://schemas.openxmlformats.org/officeDocument/2006/relationships/slideLayout" Target="../slideLayouts/slideLayout174.xml"/><Relationship Id="rId10" Type="http://schemas.openxmlformats.org/officeDocument/2006/relationships/oleObject" Target="../embeddings/oleObject1.bin"/><Relationship Id="rId4" Type="http://schemas.openxmlformats.org/officeDocument/2006/relationships/slideLayout" Target="../slideLayouts/slideLayout173.xml"/><Relationship Id="rId9" Type="http://schemas.openxmlformats.org/officeDocument/2006/relationships/tags" Target="../tags/tag1.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26" Type="http://schemas.openxmlformats.org/officeDocument/2006/relationships/slideLayout" Target="../slideLayouts/slideLayout201.xml"/><Relationship Id="rId21" Type="http://schemas.openxmlformats.org/officeDocument/2006/relationships/slideLayout" Target="../slideLayouts/slideLayout196.xml"/><Relationship Id="rId34" Type="http://schemas.openxmlformats.org/officeDocument/2006/relationships/theme" Target="../theme/theme9.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5" Type="http://schemas.openxmlformats.org/officeDocument/2006/relationships/slideLayout" Target="../slideLayouts/slideLayout200.xml"/><Relationship Id="rId33" Type="http://schemas.openxmlformats.org/officeDocument/2006/relationships/slideLayout" Target="../slideLayouts/slideLayout208.xml"/><Relationship Id="rId38" Type="http://schemas.openxmlformats.org/officeDocument/2006/relationships/image" Target="../media/image9.emf"/><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29" Type="http://schemas.openxmlformats.org/officeDocument/2006/relationships/slideLayout" Target="../slideLayouts/slideLayout204.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24" Type="http://schemas.openxmlformats.org/officeDocument/2006/relationships/slideLayout" Target="../slideLayouts/slideLayout199.xml"/><Relationship Id="rId32" Type="http://schemas.openxmlformats.org/officeDocument/2006/relationships/slideLayout" Target="../slideLayouts/slideLayout207.xml"/><Relationship Id="rId37" Type="http://schemas.openxmlformats.org/officeDocument/2006/relationships/oleObject" Target="../embeddings/oleObject2.bin"/><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slideLayout" Target="../slideLayouts/slideLayout198.xml"/><Relationship Id="rId28" Type="http://schemas.openxmlformats.org/officeDocument/2006/relationships/slideLayout" Target="../slideLayouts/slideLayout203.xml"/><Relationship Id="rId36" Type="http://schemas.openxmlformats.org/officeDocument/2006/relationships/tags" Target="../tags/tag2.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31" Type="http://schemas.openxmlformats.org/officeDocument/2006/relationships/slideLayout" Target="../slideLayouts/slideLayout206.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 Id="rId27" Type="http://schemas.openxmlformats.org/officeDocument/2006/relationships/slideLayout" Target="../slideLayouts/slideLayout202.xml"/><Relationship Id="rId30" Type="http://schemas.openxmlformats.org/officeDocument/2006/relationships/slideLayout" Target="../slideLayouts/slideLayout205.xml"/><Relationship Id="rId35" Type="http://schemas.openxmlformats.org/officeDocument/2006/relationships/vmlDrawing" Target="../drawings/vmlDrawing2.vml"/><Relationship Id="rId8" Type="http://schemas.openxmlformats.org/officeDocument/2006/relationships/slideLayout" Target="../slideLayouts/slideLayout183.xml"/><Relationship Id="rId3" Type="http://schemas.openxmlformats.org/officeDocument/2006/relationships/slideLayout" Target="../slideLayouts/slideLayout1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6EF41BA-1EF7-8D37-A963-8ECD3B32FA0A}"/>
              </a:ext>
            </a:extLst>
          </p:cNvPr>
          <p:cNvSpPr>
            <a:spLocks noGrp="1"/>
          </p:cNvSpPr>
          <p:nvPr>
            <p:ph type="title"/>
          </p:nvPr>
        </p:nvSpPr>
        <p:spPr>
          <a:xfrm>
            <a:off x="1625600" y="841375"/>
            <a:ext cx="8547100" cy="1325563"/>
          </a:xfrm>
          <a:prstGeom prst="rect">
            <a:avLst/>
          </a:prstGeom>
        </p:spPr>
        <p:txBody>
          <a:bodyPr vert="horz" lIns="0" tIns="45720" rIns="91440" bIns="45720" rtlCol="0" anchor="t" anchorCtr="0">
            <a:normAutofit/>
          </a:bodyPr>
          <a:lstStyle/>
          <a:p>
            <a:r>
              <a:rPr lang="en-US"/>
              <a:t>Click to edit Master title style</a:t>
            </a:r>
          </a:p>
        </p:txBody>
      </p:sp>
      <p:sp>
        <p:nvSpPr>
          <p:cNvPr id="3" name="Text Placeholder 2">
            <a:extLst>
              <a:ext uri="{FF2B5EF4-FFF2-40B4-BE49-F238E27FC236}">
                <a16:creationId xmlns:a16="http://schemas.microsoft.com/office/drawing/2014/main" id="{36316986-0CD7-7F5D-09C2-8F31603F8622}"/>
              </a:ext>
            </a:extLst>
          </p:cNvPr>
          <p:cNvSpPr>
            <a:spLocks noGrp="1"/>
          </p:cNvSpPr>
          <p:nvPr>
            <p:ph type="body" idx="1"/>
          </p:nvPr>
        </p:nvSpPr>
        <p:spPr>
          <a:xfrm>
            <a:off x="1625600" y="2371725"/>
            <a:ext cx="8540750" cy="3768725"/>
          </a:xfrm>
          <a:prstGeom prst="rect">
            <a:avLst/>
          </a:prstGeom>
        </p:spPr>
        <p:txBody>
          <a:bodyPr vert="horz" lIns="0" tIns="45720" rIns="91440" bIns="45720" numCol="2" spcCol="45720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a:extLst>
              <a:ext uri="{FF2B5EF4-FFF2-40B4-BE49-F238E27FC236}">
                <a16:creationId xmlns:a16="http://schemas.microsoft.com/office/drawing/2014/main" id="{57D1E85A-45C3-46D5-6AB0-132D0C17E0B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1941692802"/>
      </p:ext>
    </p:extLst>
  </p:cSld>
  <p:clrMap bg1="lt1" tx1="dk1" bg2="lt2" tx2="dk2" accent1="accent1" accent2="accent2" accent3="accent3" accent4="accent4" accent5="accent5" accent6="accent6" hlink="hlink" folHlink="folHlink"/>
  <p:sldLayoutIdLst>
    <p:sldLayoutId id="2147483683" r:id="rId1"/>
    <p:sldLayoutId id="2147483668" r:id="rId2"/>
    <p:sldLayoutId id="2147483669" r:id="rId3"/>
    <p:sldLayoutId id="2147483670" r:id="rId4"/>
    <p:sldLayoutId id="2147483686" r:id="rId5"/>
    <p:sldLayoutId id="2147483671" r:id="rId6"/>
    <p:sldLayoutId id="2147483689" r:id="rId7"/>
    <p:sldLayoutId id="2147483688" r:id="rId8"/>
    <p:sldLayoutId id="2147483674" r:id="rId9"/>
    <p:sldLayoutId id="2147483712" r:id="rId10"/>
    <p:sldLayoutId id="2147483710" r:id="rId11"/>
    <p:sldLayoutId id="2147483711" r:id="rId12"/>
    <p:sldLayoutId id="2147483687" r:id="rId13"/>
    <p:sldLayoutId id="2147483682" r:id="rId14"/>
    <p:sldLayoutId id="2147483715" r:id="rId15"/>
    <p:sldLayoutId id="2147483717" r:id="rId16"/>
    <p:sldLayoutId id="2147483713" r:id="rId17"/>
    <p:sldLayoutId id="2147483716" r:id="rId18"/>
    <p:sldLayoutId id="2147483714" r:id="rId19"/>
    <p:sldLayoutId id="2147483718" r:id="rId20"/>
    <p:sldLayoutId id="2147483719" r:id="rId21"/>
    <p:sldLayoutId id="2147483695" r:id="rId22"/>
    <p:sldLayoutId id="2147483696" r:id="rId23"/>
    <p:sldLayoutId id="2147483694" r:id="rId24"/>
    <p:sldLayoutId id="2147483697" r:id="rId25"/>
    <p:sldLayoutId id="2147483681" r:id="rId26"/>
    <p:sldLayoutId id="2147483700" r:id="rId27"/>
    <p:sldLayoutId id="2147483684" r:id="rId28"/>
    <p:sldLayoutId id="2147483703" r:id="rId29"/>
    <p:sldLayoutId id="2147483706" r:id="rId30"/>
    <p:sldLayoutId id="2147483709" r:id="rId31"/>
  </p:sldLayoutIdLst>
  <p:hf hdr="0" dt="0"/>
  <p:txStyles>
    <p:titleStyle>
      <a:lvl1pPr algn="l" defTabSz="914400" rtl="0" eaLnBrk="1" latinLnBrk="0" hangingPunct="1">
        <a:lnSpc>
          <a:spcPct val="90000"/>
        </a:lnSpc>
        <a:spcBef>
          <a:spcPct val="0"/>
        </a:spcBef>
        <a:buNone/>
        <a:defRPr sz="4000" b="1" i="0" kern="1200">
          <a:solidFill>
            <a:srgbClr val="142C41"/>
          </a:solidFill>
          <a:latin typeface="Outfit SemiBold" pitchFamily="2" charset="0"/>
          <a:ea typeface="+mj-ea"/>
          <a:cs typeface="Arial" panose="020B0604020202020204" pitchFamily="34" charset="0"/>
        </a:defRPr>
      </a:lvl1pPr>
    </p:titleStyle>
    <p:bodyStyle>
      <a:lvl1pPr marL="0" indent="0" algn="l" defTabSz="914400" rtl="0" eaLnBrk="1" latinLnBrk="0" hangingPunct="1">
        <a:lnSpc>
          <a:spcPct val="120000"/>
        </a:lnSpc>
        <a:spcBef>
          <a:spcPts val="1000"/>
        </a:spcBef>
        <a:spcAft>
          <a:spcPts val="600"/>
        </a:spcAft>
        <a:buFont typeface="Arial" panose="020B0604020202020204" pitchFamily="34" charset="0"/>
        <a:buNone/>
        <a:defRPr sz="2000" kern="1200">
          <a:solidFill>
            <a:schemeClr val="accent1"/>
          </a:solidFill>
          <a:latin typeface="Arial" panose="020B0604020202020204" pitchFamily="34" charset="0"/>
          <a:ea typeface="+mn-ea"/>
          <a:cs typeface="Arial" panose="020B0604020202020204" pitchFamily="34" charset="0"/>
        </a:defRPr>
      </a:lvl1pPr>
      <a:lvl2pPr marL="0" indent="0" algn="l" defTabSz="914400" rtl="0" eaLnBrk="1" latinLnBrk="0" hangingPunct="1">
        <a:lnSpc>
          <a:spcPct val="120000"/>
        </a:lnSpc>
        <a:spcBef>
          <a:spcPts val="500"/>
        </a:spcBef>
        <a:spcAft>
          <a:spcPts val="600"/>
        </a:spcAft>
        <a:buFont typeface="Arial" panose="020B0604020202020204" pitchFamily="34" charset="0"/>
        <a:buNone/>
        <a:defRPr sz="1800" kern="1200">
          <a:solidFill>
            <a:schemeClr val="accent1"/>
          </a:solidFill>
          <a:latin typeface="Arial" panose="020B0604020202020204" pitchFamily="34" charset="0"/>
          <a:ea typeface="+mn-ea"/>
          <a:cs typeface="Arial" panose="020B0604020202020204" pitchFamily="34" charset="0"/>
        </a:defRPr>
      </a:lvl2pPr>
      <a:lvl3pPr marL="0" indent="0" algn="l" defTabSz="914400" rtl="0" eaLnBrk="1" latinLnBrk="0" hangingPunct="1">
        <a:lnSpc>
          <a:spcPct val="120000"/>
        </a:lnSpc>
        <a:spcBef>
          <a:spcPts val="500"/>
        </a:spcBef>
        <a:spcAft>
          <a:spcPts val="600"/>
        </a:spcAft>
        <a:buFont typeface="Arial" panose="020B0604020202020204" pitchFamily="34" charset="0"/>
        <a:buNone/>
        <a:defRPr sz="1600" kern="1200">
          <a:solidFill>
            <a:schemeClr val="accent1"/>
          </a:solidFill>
          <a:latin typeface="Arial" panose="020B0604020202020204" pitchFamily="34" charset="0"/>
          <a:ea typeface="+mn-ea"/>
          <a:cs typeface="Arial" panose="020B0604020202020204" pitchFamily="34" charset="0"/>
        </a:defRPr>
      </a:lvl3pPr>
      <a:lvl4pPr marL="0" indent="0" algn="l" defTabSz="914400" rtl="0" eaLnBrk="1" latinLnBrk="0" hangingPunct="1">
        <a:lnSpc>
          <a:spcPct val="120000"/>
        </a:lnSpc>
        <a:spcBef>
          <a:spcPts val="500"/>
        </a:spcBef>
        <a:spcAft>
          <a:spcPts val="600"/>
        </a:spcAft>
        <a:buFont typeface="Arial" panose="020B0604020202020204" pitchFamily="34" charset="0"/>
        <a:buNone/>
        <a:defRPr sz="1400" kern="1200">
          <a:solidFill>
            <a:schemeClr val="accent1"/>
          </a:solidFill>
          <a:latin typeface="Arial" panose="020B0604020202020204" pitchFamily="34" charset="0"/>
          <a:ea typeface="+mn-ea"/>
          <a:cs typeface="Arial" panose="020B0604020202020204" pitchFamily="34" charset="0"/>
        </a:defRPr>
      </a:lvl4pPr>
      <a:lvl5pPr marL="0" indent="0" algn="l" defTabSz="914400" rtl="0" eaLnBrk="1" latinLnBrk="0" hangingPunct="1">
        <a:lnSpc>
          <a:spcPct val="120000"/>
        </a:lnSpc>
        <a:spcBef>
          <a:spcPts val="500"/>
        </a:spcBef>
        <a:spcAft>
          <a:spcPts val="600"/>
        </a:spcAft>
        <a:buFont typeface="Arial" panose="020B0604020202020204" pitchFamily="34" charset="0"/>
        <a:buNone/>
        <a:defRPr sz="1200" kern="1200">
          <a:solidFill>
            <a:schemeClr val="accent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233631" y="6283792"/>
            <a:ext cx="1638171" cy="317731"/>
          </a:xfrm>
          <a:prstGeom prst="rect">
            <a:avLst/>
          </a:prstGeom>
        </p:spPr>
      </p:pic>
      <p:sp>
        <p:nvSpPr>
          <p:cNvPr id="2" name="Title Placeholder 1">
            <a:extLst>
              <a:ext uri="{FF2B5EF4-FFF2-40B4-BE49-F238E27FC236}">
                <a16:creationId xmlns:a16="http://schemas.microsoft.com/office/drawing/2014/main" id="{49DE8527-703B-4AE6-9076-C03A77D3E951}"/>
              </a:ext>
            </a:extLst>
          </p:cNvPr>
          <p:cNvSpPr>
            <a:spLocks noGrp="1"/>
          </p:cNvSpPr>
          <p:nvPr>
            <p:ph type="title"/>
          </p:nvPr>
        </p:nvSpPr>
        <p:spPr>
          <a:xfrm>
            <a:off x="304800" y="163702"/>
            <a:ext cx="11582400" cy="933297"/>
          </a:xfrm>
          <a:prstGeom prst="rect">
            <a:avLst/>
          </a:prstGeom>
        </p:spPr>
        <p:txBody>
          <a:bodyPr vert="horz" lIns="91440" tIns="45720" rIns="91440" bIns="0" rtlCol="0" anchor="b">
            <a:normAutofit/>
          </a:bodyPr>
          <a:lstStyle/>
          <a:p>
            <a:pPr lvl="0"/>
            <a:r>
              <a:rPr lang="en-US" dirty="0"/>
              <a:t>The Title Font is Arial 24pt Bold Orange</a:t>
            </a:r>
          </a:p>
        </p:txBody>
      </p:sp>
      <p:sp>
        <p:nvSpPr>
          <p:cNvPr id="3" name="Text Placeholder 2">
            <a:extLst>
              <a:ext uri="{FF2B5EF4-FFF2-40B4-BE49-F238E27FC236}">
                <a16:creationId xmlns:a16="http://schemas.microsoft.com/office/drawing/2014/main" id="{77975777-67D9-4E5C-8F1E-3A8C797F41B8}"/>
              </a:ext>
            </a:extLst>
          </p:cNvPr>
          <p:cNvSpPr>
            <a:spLocks noGrp="1"/>
          </p:cNvSpPr>
          <p:nvPr>
            <p:ph type="body" idx="1"/>
          </p:nvPr>
        </p:nvSpPr>
        <p:spPr>
          <a:xfrm>
            <a:off x="304800" y="1242365"/>
            <a:ext cx="11582400" cy="4492943"/>
          </a:xfrm>
          <a:prstGeom prst="rect">
            <a:avLst/>
          </a:prstGeom>
        </p:spPr>
        <p:txBody>
          <a:bodyPr vert="horz" lIns="91440" tIns="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a:extLst>
              <a:ext uri="{FF2B5EF4-FFF2-40B4-BE49-F238E27FC236}">
                <a16:creationId xmlns:a16="http://schemas.microsoft.com/office/drawing/2014/main" id="{60251CCB-C1A8-4D9C-A096-68C4053FF699}"/>
              </a:ext>
            </a:extLst>
          </p:cNvPr>
          <p:cNvSpPr>
            <a:spLocks noGrp="1"/>
          </p:cNvSpPr>
          <p:nvPr>
            <p:ph type="ftr" sz="quarter" idx="3"/>
          </p:nvPr>
        </p:nvSpPr>
        <p:spPr>
          <a:xfrm>
            <a:off x="1963862" y="6260095"/>
            <a:ext cx="4313347" cy="365125"/>
          </a:xfrm>
          <a:prstGeom prst="rect">
            <a:avLst/>
          </a:prstGeom>
        </p:spPr>
        <p:txBody>
          <a:bodyPr vert="horz" lIns="91440" tIns="45720" rIns="91440" bIns="45720" rtlCol="0" anchor="ctr"/>
          <a:lstStyle>
            <a:lvl1pPr>
              <a:defRPr lang="en-US" sz="900">
                <a:solidFill>
                  <a:schemeClr val="tx2"/>
                </a:solidFill>
              </a:defRPr>
            </a:lvl1pPr>
          </a:lstStyle>
          <a:p>
            <a:r>
              <a:rPr lang="en-US"/>
              <a:t>© 2021 PSEG. All Rights Reserved</a:t>
            </a:r>
            <a:endParaRPr lang="en-US" dirty="0"/>
          </a:p>
        </p:txBody>
      </p:sp>
      <p:sp>
        <p:nvSpPr>
          <p:cNvPr id="13" name="Slide Number Placeholder 12">
            <a:extLst>
              <a:ext uri="{FF2B5EF4-FFF2-40B4-BE49-F238E27FC236}">
                <a16:creationId xmlns:a16="http://schemas.microsoft.com/office/drawing/2014/main" id="{9E772795-24E8-47AE-9077-AB3751EDF365}"/>
              </a:ext>
            </a:extLst>
          </p:cNvPr>
          <p:cNvSpPr>
            <a:spLocks noGrp="1"/>
          </p:cNvSpPr>
          <p:nvPr>
            <p:ph type="sldNum" sz="quarter" idx="4"/>
          </p:nvPr>
        </p:nvSpPr>
        <p:spPr>
          <a:xfrm>
            <a:off x="10225614" y="6260095"/>
            <a:ext cx="1653041" cy="365125"/>
          </a:xfrm>
          <a:prstGeom prst="rect">
            <a:avLst/>
          </a:prstGeom>
        </p:spPr>
        <p:txBody>
          <a:bodyPr vert="horz" lIns="91440" tIns="45720" rIns="91440" bIns="45720" rtlCol="0" anchor="ctr"/>
          <a:lstStyle>
            <a:lvl1pPr algn="r">
              <a:defRPr sz="900">
                <a:solidFill>
                  <a:schemeClr val="tx2"/>
                </a:solidFill>
              </a:defRPr>
            </a:lvl1pPr>
          </a:lstStyle>
          <a:p>
            <a:fld id="{E7BFA6FB-95A3-4A80-9B08-A176DC0622C9}" type="slidenum">
              <a:rPr lang="en-US" smtClean="0"/>
              <a:pPr/>
              <a:t>‹#›</a:t>
            </a:fld>
            <a:endParaRPr lang="en-US" dirty="0"/>
          </a:p>
        </p:txBody>
      </p:sp>
    </p:spTree>
    <p:extLst>
      <p:ext uri="{BB962C8B-B14F-4D97-AF65-F5344CB8AC3E}">
        <p14:creationId xmlns:p14="http://schemas.microsoft.com/office/powerpoint/2010/main" val="3049505453"/>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 id="2147483735" r:id="rId13"/>
    <p:sldLayoutId id="2147483736" r:id="rId14"/>
    <p:sldLayoutId id="2147483737" r:id="rId15"/>
    <p:sldLayoutId id="2147483738" r:id="rId16"/>
    <p:sldLayoutId id="2147483739" r:id="rId17"/>
    <p:sldLayoutId id="2147483740" r:id="rId18"/>
  </p:sldLayoutIdLst>
  <p:hf hdr="0" dt="0"/>
  <p:txStyles>
    <p:titleStyle>
      <a:lvl1pPr algn="l" defTabSz="914377" rtl="0" eaLnBrk="1" latinLnBrk="0" hangingPunct="1">
        <a:lnSpc>
          <a:spcPct val="90000"/>
        </a:lnSpc>
        <a:spcBef>
          <a:spcPct val="0"/>
        </a:spcBef>
        <a:buNone/>
        <a:defRPr lang="en-US" sz="3200" b="1" kern="1200" smtClean="0">
          <a:solidFill>
            <a:schemeClr val="accent1"/>
          </a:solidFill>
          <a:latin typeface="+mj-lt"/>
          <a:ea typeface="+mj-ea"/>
          <a:cs typeface="+mj-cs"/>
        </a:defRPr>
      </a:lvl1pPr>
    </p:titleStyle>
    <p:bodyStyle>
      <a:lvl1pPr marL="228594" indent="-228594" algn="l" defTabSz="914377" rtl="0" eaLnBrk="1" latinLnBrk="0" hangingPunct="1">
        <a:lnSpc>
          <a:spcPct val="90000"/>
        </a:lnSpc>
        <a:spcBef>
          <a:spcPts val="1000"/>
        </a:spcBef>
        <a:buClr>
          <a:schemeClr val="accent1"/>
        </a:buClr>
        <a:buFont typeface="Arial" panose="020B0604020202020204" pitchFamily="34" charset="0"/>
        <a:buChar char="•"/>
        <a:defRPr sz="2000" b="1"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Clr>
          <a:schemeClr val="accent1"/>
        </a:buClr>
        <a:buSzPct val="60000"/>
        <a:buFont typeface="Courier New" panose="02070309020205020404" pitchFamily="49" charset="0"/>
        <a:buChar char="o"/>
        <a:defRPr sz="16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233631" y="6283792"/>
            <a:ext cx="1638171" cy="317731"/>
          </a:xfrm>
          <a:prstGeom prst="rect">
            <a:avLst/>
          </a:prstGeom>
        </p:spPr>
      </p:pic>
      <p:sp>
        <p:nvSpPr>
          <p:cNvPr id="2" name="Title Placeholder 1">
            <a:extLst>
              <a:ext uri="{FF2B5EF4-FFF2-40B4-BE49-F238E27FC236}">
                <a16:creationId xmlns:a16="http://schemas.microsoft.com/office/drawing/2014/main" id="{49DE8527-703B-4AE6-9076-C03A77D3E951}"/>
              </a:ext>
            </a:extLst>
          </p:cNvPr>
          <p:cNvSpPr>
            <a:spLocks noGrp="1"/>
          </p:cNvSpPr>
          <p:nvPr>
            <p:ph type="title"/>
          </p:nvPr>
        </p:nvSpPr>
        <p:spPr>
          <a:xfrm>
            <a:off x="304800" y="163702"/>
            <a:ext cx="11582400" cy="933297"/>
          </a:xfrm>
          <a:prstGeom prst="rect">
            <a:avLst/>
          </a:prstGeom>
        </p:spPr>
        <p:txBody>
          <a:bodyPr vert="horz" lIns="91440" tIns="45720" rIns="91440" bIns="0" rtlCol="0" anchor="b">
            <a:normAutofit/>
          </a:bodyPr>
          <a:lstStyle/>
          <a:p>
            <a:pPr lvl="0"/>
            <a:r>
              <a:rPr lang="en-US" dirty="0"/>
              <a:t>The Title Font is Arial 24pt Bold Orange</a:t>
            </a:r>
          </a:p>
        </p:txBody>
      </p:sp>
      <p:sp>
        <p:nvSpPr>
          <p:cNvPr id="3" name="Text Placeholder 2">
            <a:extLst>
              <a:ext uri="{FF2B5EF4-FFF2-40B4-BE49-F238E27FC236}">
                <a16:creationId xmlns:a16="http://schemas.microsoft.com/office/drawing/2014/main" id="{77975777-67D9-4E5C-8F1E-3A8C797F41B8}"/>
              </a:ext>
            </a:extLst>
          </p:cNvPr>
          <p:cNvSpPr>
            <a:spLocks noGrp="1"/>
          </p:cNvSpPr>
          <p:nvPr>
            <p:ph type="body" idx="1"/>
          </p:nvPr>
        </p:nvSpPr>
        <p:spPr>
          <a:xfrm>
            <a:off x="304800" y="1242365"/>
            <a:ext cx="11582400" cy="4492943"/>
          </a:xfrm>
          <a:prstGeom prst="rect">
            <a:avLst/>
          </a:prstGeom>
        </p:spPr>
        <p:txBody>
          <a:bodyPr vert="horz" lIns="91440" tIns="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a:extLst>
              <a:ext uri="{FF2B5EF4-FFF2-40B4-BE49-F238E27FC236}">
                <a16:creationId xmlns:a16="http://schemas.microsoft.com/office/drawing/2014/main" id="{60251CCB-C1A8-4D9C-A096-68C4053FF699}"/>
              </a:ext>
            </a:extLst>
          </p:cNvPr>
          <p:cNvSpPr>
            <a:spLocks noGrp="1"/>
          </p:cNvSpPr>
          <p:nvPr>
            <p:ph type="ftr" sz="quarter" idx="3"/>
          </p:nvPr>
        </p:nvSpPr>
        <p:spPr>
          <a:xfrm>
            <a:off x="1963862" y="6260095"/>
            <a:ext cx="4313347" cy="365125"/>
          </a:xfrm>
          <a:prstGeom prst="rect">
            <a:avLst/>
          </a:prstGeom>
        </p:spPr>
        <p:txBody>
          <a:bodyPr vert="horz" lIns="91440" tIns="45720" rIns="91440" bIns="45720" rtlCol="0" anchor="ctr"/>
          <a:lstStyle>
            <a:lvl1pPr>
              <a:defRPr lang="en-US" sz="900">
                <a:solidFill>
                  <a:schemeClr val="tx2"/>
                </a:solidFill>
              </a:defRPr>
            </a:lvl1pPr>
          </a:lstStyle>
          <a:p>
            <a:r>
              <a:rPr lang="en-US"/>
              <a:t>© 2021 PSEG. All Rights Reserved</a:t>
            </a:r>
            <a:endParaRPr lang="en-US" dirty="0"/>
          </a:p>
        </p:txBody>
      </p:sp>
      <p:sp>
        <p:nvSpPr>
          <p:cNvPr id="13" name="Slide Number Placeholder 12">
            <a:extLst>
              <a:ext uri="{FF2B5EF4-FFF2-40B4-BE49-F238E27FC236}">
                <a16:creationId xmlns:a16="http://schemas.microsoft.com/office/drawing/2014/main" id="{9E772795-24E8-47AE-9077-AB3751EDF365}"/>
              </a:ext>
            </a:extLst>
          </p:cNvPr>
          <p:cNvSpPr>
            <a:spLocks noGrp="1"/>
          </p:cNvSpPr>
          <p:nvPr>
            <p:ph type="sldNum" sz="quarter" idx="4"/>
          </p:nvPr>
        </p:nvSpPr>
        <p:spPr>
          <a:xfrm>
            <a:off x="10225614" y="6260095"/>
            <a:ext cx="1653041" cy="365125"/>
          </a:xfrm>
          <a:prstGeom prst="rect">
            <a:avLst/>
          </a:prstGeom>
        </p:spPr>
        <p:txBody>
          <a:bodyPr vert="horz" lIns="91440" tIns="45720" rIns="91440" bIns="45720" rtlCol="0" anchor="ctr"/>
          <a:lstStyle>
            <a:lvl1pPr algn="r">
              <a:defRPr sz="900">
                <a:solidFill>
                  <a:schemeClr val="tx2"/>
                </a:solidFill>
              </a:defRPr>
            </a:lvl1pPr>
          </a:lstStyle>
          <a:p>
            <a:fld id="{E7BFA6FB-95A3-4A80-9B08-A176DC0622C9}" type="slidenum">
              <a:rPr lang="en-US" smtClean="0"/>
              <a:pPr/>
              <a:t>‹#›</a:t>
            </a:fld>
            <a:endParaRPr lang="en-US" dirty="0"/>
          </a:p>
        </p:txBody>
      </p:sp>
    </p:spTree>
    <p:extLst>
      <p:ext uri="{BB962C8B-B14F-4D97-AF65-F5344CB8AC3E}">
        <p14:creationId xmlns:p14="http://schemas.microsoft.com/office/powerpoint/2010/main" val="2383173109"/>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 id="2147483751" r:id="rId9"/>
    <p:sldLayoutId id="2147483752" r:id="rId10"/>
    <p:sldLayoutId id="2147483753" r:id="rId11"/>
    <p:sldLayoutId id="2147483754" r:id="rId12"/>
    <p:sldLayoutId id="2147483755" r:id="rId13"/>
    <p:sldLayoutId id="2147483756" r:id="rId14"/>
    <p:sldLayoutId id="2147483757" r:id="rId15"/>
    <p:sldLayoutId id="2147483758" r:id="rId16"/>
    <p:sldLayoutId id="2147483759" r:id="rId17"/>
    <p:sldLayoutId id="2147483760" r:id="rId18"/>
    <p:sldLayoutId id="2147483761" r:id="rId19"/>
  </p:sldLayoutIdLst>
  <p:hf hdr="0" dt="0"/>
  <p:txStyles>
    <p:titleStyle>
      <a:lvl1pPr algn="l" defTabSz="914377" rtl="0" eaLnBrk="1" latinLnBrk="0" hangingPunct="1">
        <a:lnSpc>
          <a:spcPct val="90000"/>
        </a:lnSpc>
        <a:spcBef>
          <a:spcPct val="0"/>
        </a:spcBef>
        <a:buNone/>
        <a:defRPr lang="en-US" sz="3200" b="1" kern="1200" smtClean="0">
          <a:solidFill>
            <a:schemeClr val="accent1"/>
          </a:solidFill>
          <a:latin typeface="+mj-lt"/>
          <a:ea typeface="+mj-ea"/>
          <a:cs typeface="+mj-cs"/>
        </a:defRPr>
      </a:lvl1pPr>
    </p:titleStyle>
    <p:bodyStyle>
      <a:lvl1pPr marL="228594" indent="-228594" algn="l" defTabSz="914377" rtl="0" eaLnBrk="1" latinLnBrk="0" hangingPunct="1">
        <a:lnSpc>
          <a:spcPct val="90000"/>
        </a:lnSpc>
        <a:spcBef>
          <a:spcPts val="1000"/>
        </a:spcBef>
        <a:buClr>
          <a:schemeClr val="accent1"/>
        </a:buClr>
        <a:buFont typeface="Arial" panose="020B0604020202020204" pitchFamily="34" charset="0"/>
        <a:buChar char="•"/>
        <a:defRPr sz="2000" b="1"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Clr>
          <a:schemeClr val="accent1"/>
        </a:buClr>
        <a:buSzPct val="60000"/>
        <a:buFont typeface="Courier New" panose="02070309020205020404" pitchFamily="49" charset="0"/>
        <a:buChar char="o"/>
        <a:defRPr sz="16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6EF41BA-1EF7-8D37-A963-8ECD3B32FA0A}"/>
              </a:ext>
            </a:extLst>
          </p:cNvPr>
          <p:cNvSpPr>
            <a:spLocks noGrp="1"/>
          </p:cNvSpPr>
          <p:nvPr>
            <p:ph type="title"/>
          </p:nvPr>
        </p:nvSpPr>
        <p:spPr>
          <a:xfrm>
            <a:off x="1625600" y="841375"/>
            <a:ext cx="8547100" cy="1325563"/>
          </a:xfrm>
          <a:prstGeom prst="rect">
            <a:avLst/>
          </a:prstGeom>
        </p:spPr>
        <p:txBody>
          <a:bodyPr vert="horz" lIns="0" tIns="45720" rIns="91440" bIns="45720" rtlCol="0" anchor="t" anchorCtr="0">
            <a:normAutofit/>
          </a:bodyPr>
          <a:lstStyle/>
          <a:p>
            <a:r>
              <a:rPr lang="en-US"/>
              <a:t>Click to edit Master title style</a:t>
            </a:r>
          </a:p>
        </p:txBody>
      </p:sp>
      <p:sp>
        <p:nvSpPr>
          <p:cNvPr id="3" name="Text Placeholder 2">
            <a:extLst>
              <a:ext uri="{FF2B5EF4-FFF2-40B4-BE49-F238E27FC236}">
                <a16:creationId xmlns:a16="http://schemas.microsoft.com/office/drawing/2014/main" id="{36316986-0CD7-7F5D-09C2-8F31603F8622}"/>
              </a:ext>
            </a:extLst>
          </p:cNvPr>
          <p:cNvSpPr>
            <a:spLocks noGrp="1"/>
          </p:cNvSpPr>
          <p:nvPr>
            <p:ph type="body" idx="1"/>
          </p:nvPr>
        </p:nvSpPr>
        <p:spPr>
          <a:xfrm>
            <a:off x="1625600" y="2371725"/>
            <a:ext cx="8540750" cy="3768725"/>
          </a:xfrm>
          <a:prstGeom prst="rect">
            <a:avLst/>
          </a:prstGeom>
        </p:spPr>
        <p:txBody>
          <a:bodyPr vert="horz" lIns="0" tIns="45720" rIns="91440" bIns="45720" numCol="2" spcCol="457200" rtlCol="0">
            <a:noAutofit/>
          </a:bodyPr>
          <a:lstStyle/>
          <a:p>
            <a:pPr lvl="0"/>
            <a:r>
              <a:rPr lang="en-US" dirty="0"/>
              <a:t>Click to edit Master text styles</a:t>
            </a:r>
          </a:p>
          <a:p>
            <a:pPr marL="285750" marR="0" lvl="1" indent="-285750"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smtClean="0">
                <a:ln>
                  <a:noFill/>
                </a:ln>
                <a:solidFill>
                  <a:srgbClr val="142C41"/>
                </a:solidFill>
                <a:effectLst/>
                <a:uLnTx/>
                <a:uFillTx/>
                <a:latin typeface="Arial" panose="020B0604020202020204" pitchFamily="34" charset="0"/>
                <a:ea typeface="+mn-ea"/>
                <a:cs typeface="Arial" panose="020B0604020202020204" pitchFamily="34" charset="0"/>
              </a:rPr>
              <a:t>Second level</a:t>
            </a:r>
          </a:p>
          <a:p>
            <a:pPr marL="566928" marR="0" lvl="2" indent="-285750"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smtClean="0">
                <a:ln>
                  <a:noFill/>
                </a:ln>
                <a:solidFill>
                  <a:srgbClr val="142C41"/>
                </a:solidFill>
                <a:effectLst/>
                <a:uLnTx/>
                <a:uFillTx/>
                <a:latin typeface="Arial" panose="020B0604020202020204" pitchFamily="34" charset="0"/>
                <a:ea typeface="+mn-ea"/>
                <a:cs typeface="Arial" panose="020B0604020202020204" pitchFamily="34" charset="0"/>
              </a:rPr>
              <a:t>Third level</a:t>
            </a:r>
          </a:p>
          <a:p>
            <a:pPr marL="850392" marR="0" lvl="3" indent="-285750" algn="l" defTabSz="914400" rtl="0" eaLnBrk="1" fontAlgn="auto" latinLnBrk="0" hangingPunct="1">
              <a:lnSpc>
                <a:spcPct val="120000"/>
              </a:lnSpc>
              <a:spcBef>
                <a:spcPts val="500"/>
              </a:spcBef>
              <a:spcAft>
                <a:spcPts val="600"/>
              </a:spcAft>
              <a:buClrTx/>
              <a:buSzTx/>
              <a:buFont typeface="Wingdings" panose="05000000000000000000" pitchFamily="2" charset="2"/>
              <a:buChar char="§"/>
              <a:tabLst/>
              <a:defRPr/>
            </a:pPr>
            <a:r>
              <a:rPr kumimoji="0" lang="en-US" sz="1600" b="0" i="0" u="none" strike="noStrike" kern="1200" cap="none" spc="0" normalizeH="0" baseline="0" noProof="0" dirty="0" smtClean="0">
                <a:ln>
                  <a:noFill/>
                </a:ln>
                <a:solidFill>
                  <a:srgbClr val="142C41"/>
                </a:solidFill>
                <a:effectLst/>
                <a:uLnTx/>
                <a:uFillTx/>
                <a:latin typeface="Arial" panose="020B0604020202020204" pitchFamily="34" charset="0"/>
                <a:ea typeface="+mn-ea"/>
                <a:cs typeface="Arial" panose="020B0604020202020204" pitchFamily="34" charset="0"/>
              </a:rPr>
              <a:t>Fourth level</a:t>
            </a:r>
          </a:p>
          <a:p>
            <a:pPr marL="1133856" marR="0" lvl="4" indent="-283464"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a:pPr>
            <a:r>
              <a:rPr kumimoji="0" lang="en-US" sz="1400" b="0" i="0" u="none" strike="noStrike" kern="1200" cap="none" spc="0" normalizeH="0" baseline="0" noProof="0" smtClean="0">
                <a:ln>
                  <a:noFill/>
                </a:ln>
                <a:solidFill>
                  <a:srgbClr val="142C41"/>
                </a:solidFill>
                <a:effectLst/>
                <a:uLnTx/>
                <a:uFillTx/>
                <a:latin typeface="Arial" panose="020B0604020202020204" pitchFamily="34" charset="0"/>
                <a:ea typeface="+mn-ea"/>
                <a:cs typeface="Arial" panose="020B0604020202020204" pitchFamily="34" charset="0"/>
              </a:rPr>
              <a:t>Fifth level</a:t>
            </a:r>
            <a:endParaRPr kumimoji="0" lang="en-US" sz="1400" b="0" i="0" u="none" strike="noStrike" kern="1200" cap="none" spc="0" normalizeH="0" baseline="0" noProof="0" dirty="0">
              <a:ln>
                <a:noFill/>
              </a:ln>
              <a:solidFill>
                <a:srgbClr val="142C41"/>
              </a:solidFill>
              <a:effectLst/>
              <a:uLnTx/>
              <a:uFillTx/>
              <a:latin typeface="Arial" panose="020B0604020202020204" pitchFamily="34" charset="0"/>
              <a:ea typeface="+mn-ea"/>
              <a:cs typeface="Arial" panose="020B0604020202020204" pitchFamily="34" charset="0"/>
            </a:endParaRPr>
          </a:p>
        </p:txBody>
      </p:sp>
      <p:sp>
        <p:nvSpPr>
          <p:cNvPr id="7" name="Slide Number Placeholder 5">
            <a:extLst>
              <a:ext uri="{FF2B5EF4-FFF2-40B4-BE49-F238E27FC236}">
                <a16:creationId xmlns:a16="http://schemas.microsoft.com/office/drawing/2014/main" id="{57D1E85A-45C3-46D5-6AB0-132D0C17E0B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3620874957"/>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 id="2147483776" r:id="rId13"/>
    <p:sldLayoutId id="2147483777" r:id="rId14"/>
    <p:sldLayoutId id="2147483778" r:id="rId15"/>
    <p:sldLayoutId id="2147483779" r:id="rId16"/>
    <p:sldLayoutId id="2147483780" r:id="rId17"/>
    <p:sldLayoutId id="2147483781" r:id="rId18"/>
    <p:sldLayoutId id="2147483782" r:id="rId19"/>
    <p:sldLayoutId id="2147483783" r:id="rId20"/>
    <p:sldLayoutId id="2147483784" r:id="rId21"/>
    <p:sldLayoutId id="2147483785" r:id="rId22"/>
    <p:sldLayoutId id="2147483786" r:id="rId23"/>
    <p:sldLayoutId id="2147483787" r:id="rId24"/>
    <p:sldLayoutId id="2147483788" r:id="rId25"/>
    <p:sldLayoutId id="2147483789" r:id="rId26"/>
    <p:sldLayoutId id="2147483790" r:id="rId27"/>
    <p:sldLayoutId id="2147483791" r:id="rId28"/>
    <p:sldLayoutId id="2147483792" r:id="rId29"/>
    <p:sldLayoutId id="2147483793" r:id="rId30"/>
    <p:sldLayoutId id="2147483794" r:id="rId31"/>
  </p:sldLayoutIdLst>
  <p:hf hdr="0" dt="0"/>
  <p:txStyles>
    <p:titleStyle>
      <a:lvl1pPr algn="l" defTabSz="914400" rtl="0" eaLnBrk="1" latinLnBrk="0" hangingPunct="1">
        <a:lnSpc>
          <a:spcPct val="90000"/>
        </a:lnSpc>
        <a:spcBef>
          <a:spcPct val="0"/>
        </a:spcBef>
        <a:buNone/>
        <a:defRPr sz="4000" b="1" i="0" kern="1200">
          <a:solidFill>
            <a:srgbClr val="142C41"/>
          </a:solidFill>
          <a:latin typeface="Outfit SemiBold" pitchFamily="2" charset="0"/>
          <a:ea typeface="+mj-ea"/>
          <a:cs typeface="Arial" panose="020B0604020202020204" pitchFamily="34" charset="0"/>
        </a:defRPr>
      </a:lvl1pPr>
    </p:titleStyle>
    <p:bodyStyle>
      <a:lvl1pPr marL="0" indent="0" algn="l" defTabSz="914400" rtl="0" eaLnBrk="1" latinLnBrk="0" hangingPunct="1">
        <a:lnSpc>
          <a:spcPct val="120000"/>
        </a:lnSpc>
        <a:spcBef>
          <a:spcPts val="1000"/>
        </a:spcBef>
        <a:spcAft>
          <a:spcPts val="600"/>
        </a:spcAft>
        <a:buFont typeface="Arial" panose="020B0604020202020204" pitchFamily="34" charset="0"/>
        <a:buNone/>
        <a:defRPr sz="2000" kern="1200">
          <a:solidFill>
            <a:schemeClr val="accent1"/>
          </a:solidFill>
          <a:latin typeface="Arial" panose="020B0604020202020204" pitchFamily="34" charset="0"/>
          <a:ea typeface="+mn-ea"/>
          <a:cs typeface="Arial" panose="020B0604020202020204" pitchFamily="34" charset="0"/>
        </a:defRPr>
      </a:lvl1pPr>
      <a:lvl2pPr marL="285750" marR="0" indent="-285750"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sz="1800" kern="1200">
          <a:solidFill>
            <a:schemeClr val="accent1"/>
          </a:solidFill>
          <a:latin typeface="Arial" panose="020B0604020202020204" pitchFamily="34" charset="0"/>
          <a:ea typeface="+mn-ea"/>
          <a:cs typeface="Arial" panose="020B0604020202020204" pitchFamily="34" charset="0"/>
        </a:defRPr>
      </a:lvl2pPr>
      <a:lvl3pPr marL="566928" marR="0" indent="-285750"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sz="1600" kern="1200">
          <a:solidFill>
            <a:schemeClr val="accent1"/>
          </a:solidFill>
          <a:latin typeface="Arial" panose="020B0604020202020204" pitchFamily="34" charset="0"/>
          <a:ea typeface="+mn-ea"/>
          <a:cs typeface="Arial" panose="020B0604020202020204" pitchFamily="34" charset="0"/>
        </a:defRPr>
      </a:lvl3pPr>
      <a:lvl4pPr marL="850392" marR="0" indent="-285750" algn="l" defTabSz="914400" rtl="0" eaLnBrk="1" fontAlgn="auto" latinLnBrk="0" hangingPunct="1">
        <a:lnSpc>
          <a:spcPct val="120000"/>
        </a:lnSpc>
        <a:spcBef>
          <a:spcPts val="500"/>
        </a:spcBef>
        <a:spcAft>
          <a:spcPts val="600"/>
        </a:spcAft>
        <a:buClrTx/>
        <a:buSzTx/>
        <a:buFont typeface="Wingdings" panose="05000000000000000000" pitchFamily="2" charset="2"/>
        <a:buChar char="§"/>
        <a:tabLst/>
        <a:defRPr sz="1400" kern="1200">
          <a:solidFill>
            <a:schemeClr val="accent1"/>
          </a:solidFill>
          <a:latin typeface="Arial" panose="020B0604020202020204" pitchFamily="34" charset="0"/>
          <a:ea typeface="+mn-ea"/>
          <a:cs typeface="Arial" panose="020B0604020202020204" pitchFamily="34" charset="0"/>
        </a:defRPr>
      </a:lvl4pPr>
      <a:lvl5pPr marL="1133856" marR="0" indent="-283464" algn="l" defTabSz="914400" rtl="0" eaLnBrk="1" fontAlgn="auto" latinLnBrk="0" hangingPunct="1">
        <a:lnSpc>
          <a:spcPct val="120000"/>
        </a:lnSpc>
        <a:spcBef>
          <a:spcPts val="500"/>
        </a:spcBef>
        <a:spcAft>
          <a:spcPts val="600"/>
        </a:spcAft>
        <a:buClrTx/>
        <a:buSzTx/>
        <a:buFont typeface="Arial" panose="020B0604020202020204" pitchFamily="34" charset="0"/>
        <a:buChar char="•"/>
        <a:tabLst/>
        <a:defRPr sz="1200" kern="1200">
          <a:solidFill>
            <a:schemeClr val="accent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233631" y="6283792"/>
            <a:ext cx="1638171" cy="317731"/>
          </a:xfrm>
          <a:prstGeom prst="rect">
            <a:avLst/>
          </a:prstGeom>
        </p:spPr>
      </p:pic>
      <p:sp>
        <p:nvSpPr>
          <p:cNvPr id="2" name="Title Placeholder 1">
            <a:extLst>
              <a:ext uri="{FF2B5EF4-FFF2-40B4-BE49-F238E27FC236}">
                <a16:creationId xmlns:a16="http://schemas.microsoft.com/office/drawing/2014/main" id="{49DE8527-703B-4AE6-9076-C03A77D3E951}"/>
              </a:ext>
            </a:extLst>
          </p:cNvPr>
          <p:cNvSpPr>
            <a:spLocks noGrp="1"/>
          </p:cNvSpPr>
          <p:nvPr>
            <p:ph type="title"/>
          </p:nvPr>
        </p:nvSpPr>
        <p:spPr>
          <a:xfrm>
            <a:off x="304800" y="163702"/>
            <a:ext cx="11582400" cy="933297"/>
          </a:xfrm>
          <a:prstGeom prst="rect">
            <a:avLst/>
          </a:prstGeom>
        </p:spPr>
        <p:txBody>
          <a:bodyPr vert="horz" lIns="91440" tIns="45720" rIns="91440" bIns="0" rtlCol="0" anchor="b">
            <a:normAutofit/>
          </a:bodyPr>
          <a:lstStyle/>
          <a:p>
            <a:pPr lvl="0"/>
            <a:r>
              <a:rPr lang="en-US" dirty="0"/>
              <a:t>The Title Font is Arial 24pt Bold Orange</a:t>
            </a:r>
          </a:p>
        </p:txBody>
      </p:sp>
      <p:sp>
        <p:nvSpPr>
          <p:cNvPr id="3" name="Text Placeholder 2">
            <a:extLst>
              <a:ext uri="{FF2B5EF4-FFF2-40B4-BE49-F238E27FC236}">
                <a16:creationId xmlns:a16="http://schemas.microsoft.com/office/drawing/2014/main" id="{77975777-67D9-4E5C-8F1E-3A8C797F41B8}"/>
              </a:ext>
            </a:extLst>
          </p:cNvPr>
          <p:cNvSpPr>
            <a:spLocks noGrp="1"/>
          </p:cNvSpPr>
          <p:nvPr>
            <p:ph type="body" idx="1"/>
          </p:nvPr>
        </p:nvSpPr>
        <p:spPr>
          <a:xfrm>
            <a:off x="304800" y="1242365"/>
            <a:ext cx="11582400" cy="4492943"/>
          </a:xfrm>
          <a:prstGeom prst="rect">
            <a:avLst/>
          </a:prstGeom>
        </p:spPr>
        <p:txBody>
          <a:bodyPr vert="horz" lIns="91440" tIns="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a:extLst>
              <a:ext uri="{FF2B5EF4-FFF2-40B4-BE49-F238E27FC236}">
                <a16:creationId xmlns:a16="http://schemas.microsoft.com/office/drawing/2014/main" id="{60251CCB-C1A8-4D9C-A096-68C4053FF699}"/>
              </a:ext>
            </a:extLst>
          </p:cNvPr>
          <p:cNvSpPr>
            <a:spLocks noGrp="1"/>
          </p:cNvSpPr>
          <p:nvPr>
            <p:ph type="ftr" sz="quarter" idx="3"/>
          </p:nvPr>
        </p:nvSpPr>
        <p:spPr>
          <a:xfrm>
            <a:off x="1963862" y="6260095"/>
            <a:ext cx="4313347" cy="365125"/>
          </a:xfrm>
          <a:prstGeom prst="rect">
            <a:avLst/>
          </a:prstGeom>
        </p:spPr>
        <p:txBody>
          <a:bodyPr vert="horz" lIns="91440" tIns="45720" rIns="91440" bIns="45720" rtlCol="0" anchor="ctr"/>
          <a:lstStyle>
            <a:lvl1pPr>
              <a:defRPr lang="en-US" sz="900">
                <a:solidFill>
                  <a:schemeClr val="tx2"/>
                </a:solidFill>
              </a:defRPr>
            </a:lvl1pPr>
          </a:lstStyle>
          <a:p>
            <a:r>
              <a:rPr lang="en-US"/>
              <a:t>© 2021 PSEG. All Rights Reserved</a:t>
            </a:r>
            <a:endParaRPr lang="en-US" dirty="0"/>
          </a:p>
        </p:txBody>
      </p:sp>
      <p:sp>
        <p:nvSpPr>
          <p:cNvPr id="13" name="Slide Number Placeholder 12">
            <a:extLst>
              <a:ext uri="{FF2B5EF4-FFF2-40B4-BE49-F238E27FC236}">
                <a16:creationId xmlns:a16="http://schemas.microsoft.com/office/drawing/2014/main" id="{9E772795-24E8-47AE-9077-AB3751EDF365}"/>
              </a:ext>
            </a:extLst>
          </p:cNvPr>
          <p:cNvSpPr>
            <a:spLocks noGrp="1"/>
          </p:cNvSpPr>
          <p:nvPr>
            <p:ph type="sldNum" sz="quarter" idx="4"/>
          </p:nvPr>
        </p:nvSpPr>
        <p:spPr>
          <a:xfrm>
            <a:off x="10225614" y="6260095"/>
            <a:ext cx="1653041" cy="365125"/>
          </a:xfrm>
          <a:prstGeom prst="rect">
            <a:avLst/>
          </a:prstGeom>
        </p:spPr>
        <p:txBody>
          <a:bodyPr vert="horz" lIns="91440" tIns="45720" rIns="91440" bIns="45720" rtlCol="0" anchor="ctr"/>
          <a:lstStyle>
            <a:lvl1pPr algn="r">
              <a:defRPr sz="900">
                <a:solidFill>
                  <a:schemeClr val="tx2"/>
                </a:solidFill>
              </a:defRPr>
            </a:lvl1pPr>
          </a:lstStyle>
          <a:p>
            <a:fld id="{E7BFA6FB-95A3-4A80-9B08-A176DC0622C9}" type="slidenum">
              <a:rPr lang="en-US" smtClean="0"/>
              <a:pPr/>
              <a:t>‹#›</a:t>
            </a:fld>
            <a:endParaRPr lang="en-US" dirty="0"/>
          </a:p>
        </p:txBody>
      </p:sp>
    </p:spTree>
    <p:extLst>
      <p:ext uri="{BB962C8B-B14F-4D97-AF65-F5344CB8AC3E}">
        <p14:creationId xmlns:p14="http://schemas.microsoft.com/office/powerpoint/2010/main" val="3281296244"/>
      </p:ext>
    </p:extLst>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 id="2147483809" r:id="rId14"/>
    <p:sldLayoutId id="2147483810" r:id="rId15"/>
    <p:sldLayoutId id="2147483811" r:id="rId16"/>
    <p:sldLayoutId id="2147483812" r:id="rId17"/>
    <p:sldLayoutId id="2147483813" r:id="rId18"/>
    <p:sldLayoutId id="2147483814" r:id="rId19"/>
  </p:sldLayoutIdLst>
  <p:hf hdr="0" dt="0"/>
  <p:txStyles>
    <p:titleStyle>
      <a:lvl1pPr algn="l" defTabSz="914377" rtl="0" eaLnBrk="1" latinLnBrk="0" hangingPunct="1">
        <a:lnSpc>
          <a:spcPct val="90000"/>
        </a:lnSpc>
        <a:spcBef>
          <a:spcPct val="0"/>
        </a:spcBef>
        <a:buNone/>
        <a:defRPr lang="en-US" sz="3200" b="1" kern="1200" smtClean="0">
          <a:solidFill>
            <a:schemeClr val="accent1"/>
          </a:solidFill>
          <a:latin typeface="+mj-lt"/>
          <a:ea typeface="+mj-ea"/>
          <a:cs typeface="+mj-cs"/>
        </a:defRPr>
      </a:lvl1pPr>
    </p:titleStyle>
    <p:bodyStyle>
      <a:lvl1pPr marL="228594" indent="-228594" algn="l" defTabSz="914377" rtl="0" eaLnBrk="1" latinLnBrk="0" hangingPunct="1">
        <a:lnSpc>
          <a:spcPct val="90000"/>
        </a:lnSpc>
        <a:spcBef>
          <a:spcPts val="1000"/>
        </a:spcBef>
        <a:buClr>
          <a:schemeClr val="accent1"/>
        </a:buClr>
        <a:buFont typeface="Arial" panose="020B0604020202020204" pitchFamily="34" charset="0"/>
        <a:buChar char="•"/>
        <a:defRPr sz="2000" b="1"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Clr>
          <a:schemeClr val="accent1"/>
        </a:buClr>
        <a:buSzPct val="60000"/>
        <a:buFont typeface="Courier New" panose="02070309020205020404" pitchFamily="49" charset="0"/>
        <a:buChar char="o"/>
        <a:defRPr sz="16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6EF41BA-1EF7-8D37-A963-8ECD3B32FA0A}"/>
              </a:ext>
            </a:extLst>
          </p:cNvPr>
          <p:cNvSpPr>
            <a:spLocks noGrp="1"/>
          </p:cNvSpPr>
          <p:nvPr>
            <p:ph type="title"/>
          </p:nvPr>
        </p:nvSpPr>
        <p:spPr>
          <a:xfrm>
            <a:off x="1625601" y="841376"/>
            <a:ext cx="8547100" cy="1325563"/>
          </a:xfrm>
          <a:prstGeom prst="rect">
            <a:avLst/>
          </a:prstGeom>
        </p:spPr>
        <p:txBody>
          <a:bodyPr vert="horz" lIns="0" tIns="45720" rIns="91440" bIns="45720" rtlCol="0" anchor="t" anchorCtr="0">
            <a:normAutofit/>
          </a:bodyPr>
          <a:lstStyle/>
          <a:p>
            <a:r>
              <a:rPr lang="en-US"/>
              <a:t>Click to edit Master title style</a:t>
            </a:r>
          </a:p>
        </p:txBody>
      </p:sp>
      <p:sp>
        <p:nvSpPr>
          <p:cNvPr id="3" name="Text Placeholder 2">
            <a:extLst>
              <a:ext uri="{FF2B5EF4-FFF2-40B4-BE49-F238E27FC236}">
                <a16:creationId xmlns:a16="http://schemas.microsoft.com/office/drawing/2014/main" id="{36316986-0CD7-7F5D-09C2-8F31603F8622}"/>
              </a:ext>
            </a:extLst>
          </p:cNvPr>
          <p:cNvSpPr>
            <a:spLocks noGrp="1"/>
          </p:cNvSpPr>
          <p:nvPr>
            <p:ph type="body" idx="1"/>
          </p:nvPr>
        </p:nvSpPr>
        <p:spPr>
          <a:xfrm>
            <a:off x="1625601" y="2371726"/>
            <a:ext cx="8540751" cy="3768725"/>
          </a:xfrm>
          <a:prstGeom prst="rect">
            <a:avLst/>
          </a:prstGeom>
        </p:spPr>
        <p:txBody>
          <a:bodyPr vert="horz" lIns="0" tIns="45720" rIns="91440" bIns="45720" numCol="2" spcCol="45720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a:extLst>
              <a:ext uri="{FF2B5EF4-FFF2-40B4-BE49-F238E27FC236}">
                <a16:creationId xmlns:a16="http://schemas.microsoft.com/office/drawing/2014/main" id="{57D1E85A-45C3-46D5-6AB0-132D0C17E0BB}"/>
              </a:ext>
            </a:extLst>
          </p:cNvPr>
          <p:cNvSpPr txBox="1">
            <a:spLocks/>
          </p:cNvSpPr>
          <p:nvPr userDrawn="1"/>
        </p:nvSpPr>
        <p:spPr>
          <a:xfrm>
            <a:off x="11811000" y="6492876"/>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857686446"/>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 id="2147483828" r:id="rId13"/>
    <p:sldLayoutId id="2147483829" r:id="rId14"/>
    <p:sldLayoutId id="2147483830" r:id="rId15"/>
    <p:sldLayoutId id="2147483831" r:id="rId16"/>
    <p:sldLayoutId id="2147483832" r:id="rId17"/>
    <p:sldLayoutId id="2147483833" r:id="rId18"/>
    <p:sldLayoutId id="2147483834" r:id="rId19"/>
    <p:sldLayoutId id="2147483835" r:id="rId20"/>
    <p:sldLayoutId id="2147483836" r:id="rId21"/>
    <p:sldLayoutId id="2147483837" r:id="rId22"/>
    <p:sldLayoutId id="2147483838" r:id="rId23"/>
    <p:sldLayoutId id="2147483839" r:id="rId24"/>
    <p:sldLayoutId id="2147483840" r:id="rId25"/>
    <p:sldLayoutId id="2147483841" r:id="rId26"/>
    <p:sldLayoutId id="2147483842" r:id="rId27"/>
    <p:sldLayoutId id="2147483843" r:id="rId28"/>
    <p:sldLayoutId id="2147483844" r:id="rId29"/>
    <p:sldLayoutId id="2147483845" r:id="rId30"/>
    <p:sldLayoutId id="2147483846" r:id="rId31"/>
  </p:sldLayoutIdLst>
  <p:hf hdr="0" dt="0"/>
  <p:txStyles>
    <p:titleStyle>
      <a:lvl1pPr algn="l" defTabSz="914377" rtl="0" eaLnBrk="1" latinLnBrk="0" hangingPunct="1">
        <a:lnSpc>
          <a:spcPct val="90000"/>
        </a:lnSpc>
        <a:spcBef>
          <a:spcPct val="0"/>
        </a:spcBef>
        <a:buNone/>
        <a:defRPr sz="4000" b="1" i="0" kern="1200">
          <a:solidFill>
            <a:srgbClr val="142C41"/>
          </a:solidFill>
          <a:latin typeface="Outfit SemiBold" pitchFamily="2" charset="0"/>
          <a:ea typeface="+mj-ea"/>
          <a:cs typeface="Arial" panose="020B0604020202020204" pitchFamily="34" charset="0"/>
        </a:defRPr>
      </a:lvl1pPr>
    </p:titleStyle>
    <p:bodyStyle>
      <a:lvl1pPr marL="0" indent="0" algn="l" defTabSz="914377" rtl="0" eaLnBrk="1" latinLnBrk="0" hangingPunct="1">
        <a:lnSpc>
          <a:spcPct val="120000"/>
        </a:lnSpc>
        <a:spcBef>
          <a:spcPts val="1000"/>
        </a:spcBef>
        <a:spcAft>
          <a:spcPts val="600"/>
        </a:spcAft>
        <a:buFont typeface="Arial" panose="020B0604020202020204" pitchFamily="34" charset="0"/>
        <a:buNone/>
        <a:defRPr sz="2000" kern="1200">
          <a:solidFill>
            <a:schemeClr val="accent1"/>
          </a:solidFill>
          <a:latin typeface="Arial" panose="020B0604020202020204" pitchFamily="34" charset="0"/>
          <a:ea typeface="+mn-ea"/>
          <a:cs typeface="Arial" panose="020B0604020202020204" pitchFamily="34" charset="0"/>
        </a:defRPr>
      </a:lvl1pPr>
      <a:lvl2pPr marL="0" indent="0" algn="l" defTabSz="914377" rtl="0" eaLnBrk="1" latinLnBrk="0" hangingPunct="1">
        <a:lnSpc>
          <a:spcPct val="120000"/>
        </a:lnSpc>
        <a:spcBef>
          <a:spcPts val="500"/>
        </a:spcBef>
        <a:spcAft>
          <a:spcPts val="600"/>
        </a:spcAft>
        <a:buFont typeface="Arial" panose="020B0604020202020204" pitchFamily="34" charset="0"/>
        <a:buNone/>
        <a:defRPr sz="1800" kern="1200">
          <a:solidFill>
            <a:schemeClr val="accent1"/>
          </a:solidFill>
          <a:latin typeface="Arial" panose="020B0604020202020204" pitchFamily="34" charset="0"/>
          <a:ea typeface="+mn-ea"/>
          <a:cs typeface="Arial" panose="020B0604020202020204" pitchFamily="34" charset="0"/>
        </a:defRPr>
      </a:lvl2pPr>
      <a:lvl3pPr marL="0" indent="0" algn="l" defTabSz="914377" rtl="0" eaLnBrk="1" latinLnBrk="0" hangingPunct="1">
        <a:lnSpc>
          <a:spcPct val="120000"/>
        </a:lnSpc>
        <a:spcBef>
          <a:spcPts val="500"/>
        </a:spcBef>
        <a:spcAft>
          <a:spcPts val="600"/>
        </a:spcAft>
        <a:buFont typeface="Arial" panose="020B0604020202020204" pitchFamily="34" charset="0"/>
        <a:buNone/>
        <a:defRPr sz="1600" kern="1200">
          <a:solidFill>
            <a:schemeClr val="accent1"/>
          </a:solidFill>
          <a:latin typeface="Arial" panose="020B0604020202020204" pitchFamily="34" charset="0"/>
          <a:ea typeface="+mn-ea"/>
          <a:cs typeface="Arial" panose="020B0604020202020204" pitchFamily="34" charset="0"/>
        </a:defRPr>
      </a:lvl3pPr>
      <a:lvl4pPr marL="0" indent="0" algn="l" defTabSz="914377" rtl="0" eaLnBrk="1" latinLnBrk="0" hangingPunct="1">
        <a:lnSpc>
          <a:spcPct val="120000"/>
        </a:lnSpc>
        <a:spcBef>
          <a:spcPts val="500"/>
        </a:spcBef>
        <a:spcAft>
          <a:spcPts val="600"/>
        </a:spcAft>
        <a:buFont typeface="Arial" panose="020B0604020202020204" pitchFamily="34" charset="0"/>
        <a:buNone/>
        <a:defRPr sz="1400" kern="1200">
          <a:solidFill>
            <a:schemeClr val="accent1"/>
          </a:solidFill>
          <a:latin typeface="Arial" panose="020B0604020202020204" pitchFamily="34" charset="0"/>
          <a:ea typeface="+mn-ea"/>
          <a:cs typeface="Arial" panose="020B0604020202020204" pitchFamily="34" charset="0"/>
        </a:defRPr>
      </a:lvl4pPr>
      <a:lvl5pPr marL="0" indent="0" algn="l" defTabSz="914377" rtl="0" eaLnBrk="1" latinLnBrk="0" hangingPunct="1">
        <a:lnSpc>
          <a:spcPct val="120000"/>
        </a:lnSpc>
        <a:spcBef>
          <a:spcPts val="500"/>
        </a:spcBef>
        <a:spcAft>
          <a:spcPts val="600"/>
        </a:spcAft>
        <a:buFont typeface="Arial" panose="020B0604020202020204" pitchFamily="34" charset="0"/>
        <a:buNone/>
        <a:defRPr sz="1200" kern="1200">
          <a:solidFill>
            <a:schemeClr val="accent1"/>
          </a:solidFill>
          <a:latin typeface="Arial" panose="020B0604020202020204" pitchFamily="34" charset="0"/>
          <a:ea typeface="+mn-ea"/>
          <a:cs typeface="Arial" panose="020B0604020202020204" pitchFamily="34"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33631" y="6283792"/>
            <a:ext cx="1638171" cy="317731"/>
          </a:xfrm>
          <a:prstGeom prst="rect">
            <a:avLst/>
          </a:prstGeom>
        </p:spPr>
      </p:pic>
      <p:sp>
        <p:nvSpPr>
          <p:cNvPr id="2" name="Title Placeholder 1">
            <a:extLst>
              <a:ext uri="{FF2B5EF4-FFF2-40B4-BE49-F238E27FC236}">
                <a16:creationId xmlns:a16="http://schemas.microsoft.com/office/drawing/2014/main" id="{49DE8527-703B-4AE6-9076-C03A77D3E951}"/>
              </a:ext>
            </a:extLst>
          </p:cNvPr>
          <p:cNvSpPr>
            <a:spLocks noGrp="1"/>
          </p:cNvSpPr>
          <p:nvPr>
            <p:ph type="title"/>
          </p:nvPr>
        </p:nvSpPr>
        <p:spPr>
          <a:xfrm>
            <a:off x="304800" y="163702"/>
            <a:ext cx="11582400" cy="933297"/>
          </a:xfrm>
          <a:prstGeom prst="rect">
            <a:avLst/>
          </a:prstGeom>
        </p:spPr>
        <p:txBody>
          <a:bodyPr vert="horz" lIns="91440" tIns="45720" rIns="91440" bIns="0" rtlCol="0" anchor="b">
            <a:normAutofit/>
          </a:bodyPr>
          <a:lstStyle/>
          <a:p>
            <a:pPr lvl="0"/>
            <a:r>
              <a:rPr lang="en-US" dirty="0"/>
              <a:t>The Title Font is Arial 24pt Bold Orange</a:t>
            </a:r>
          </a:p>
        </p:txBody>
      </p:sp>
      <p:sp>
        <p:nvSpPr>
          <p:cNvPr id="3" name="Text Placeholder 2">
            <a:extLst>
              <a:ext uri="{FF2B5EF4-FFF2-40B4-BE49-F238E27FC236}">
                <a16:creationId xmlns:a16="http://schemas.microsoft.com/office/drawing/2014/main" id="{77975777-67D9-4E5C-8F1E-3A8C797F41B8}"/>
              </a:ext>
            </a:extLst>
          </p:cNvPr>
          <p:cNvSpPr>
            <a:spLocks noGrp="1"/>
          </p:cNvSpPr>
          <p:nvPr>
            <p:ph type="body" idx="1"/>
          </p:nvPr>
        </p:nvSpPr>
        <p:spPr>
          <a:xfrm>
            <a:off x="304800" y="1242365"/>
            <a:ext cx="11582400" cy="4492943"/>
          </a:xfrm>
          <a:prstGeom prst="rect">
            <a:avLst/>
          </a:prstGeom>
        </p:spPr>
        <p:txBody>
          <a:bodyPr vert="horz" lIns="91440" tIns="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a:extLst>
              <a:ext uri="{FF2B5EF4-FFF2-40B4-BE49-F238E27FC236}">
                <a16:creationId xmlns:a16="http://schemas.microsoft.com/office/drawing/2014/main" id="{60251CCB-C1A8-4D9C-A096-68C4053FF699}"/>
              </a:ext>
            </a:extLst>
          </p:cNvPr>
          <p:cNvSpPr>
            <a:spLocks noGrp="1"/>
          </p:cNvSpPr>
          <p:nvPr>
            <p:ph type="ftr" sz="quarter" idx="3"/>
          </p:nvPr>
        </p:nvSpPr>
        <p:spPr>
          <a:xfrm>
            <a:off x="1963862" y="6260095"/>
            <a:ext cx="4313347" cy="365125"/>
          </a:xfrm>
          <a:prstGeom prst="rect">
            <a:avLst/>
          </a:prstGeom>
        </p:spPr>
        <p:txBody>
          <a:bodyPr vert="horz" lIns="91440" tIns="45720" rIns="91440" bIns="45720" rtlCol="0" anchor="ctr"/>
          <a:lstStyle>
            <a:lvl1pPr>
              <a:defRPr lang="en-US" sz="900">
                <a:solidFill>
                  <a:schemeClr val="tx2"/>
                </a:solidFill>
              </a:defRPr>
            </a:lvl1pPr>
          </a:lstStyle>
          <a:p>
            <a:r>
              <a:rPr lang="en-US"/>
              <a:t>© 2021 PSEG. All Rights Reserved</a:t>
            </a:r>
            <a:endParaRPr lang="en-US" dirty="0"/>
          </a:p>
        </p:txBody>
      </p:sp>
      <p:sp>
        <p:nvSpPr>
          <p:cNvPr id="13" name="Slide Number Placeholder 12">
            <a:extLst>
              <a:ext uri="{FF2B5EF4-FFF2-40B4-BE49-F238E27FC236}">
                <a16:creationId xmlns:a16="http://schemas.microsoft.com/office/drawing/2014/main" id="{9E772795-24E8-47AE-9077-AB3751EDF365}"/>
              </a:ext>
            </a:extLst>
          </p:cNvPr>
          <p:cNvSpPr>
            <a:spLocks noGrp="1"/>
          </p:cNvSpPr>
          <p:nvPr>
            <p:ph type="sldNum" sz="quarter" idx="4"/>
          </p:nvPr>
        </p:nvSpPr>
        <p:spPr>
          <a:xfrm>
            <a:off x="10225614" y="6260095"/>
            <a:ext cx="1653041" cy="365125"/>
          </a:xfrm>
          <a:prstGeom prst="rect">
            <a:avLst/>
          </a:prstGeom>
        </p:spPr>
        <p:txBody>
          <a:bodyPr vert="horz" lIns="91440" tIns="45720" rIns="91440" bIns="45720" rtlCol="0" anchor="ctr"/>
          <a:lstStyle>
            <a:lvl1pPr algn="r">
              <a:defRPr sz="900">
                <a:solidFill>
                  <a:schemeClr val="tx2"/>
                </a:solidFill>
              </a:defRPr>
            </a:lvl1pPr>
          </a:lstStyle>
          <a:p>
            <a:fld id="{E7BFA6FB-95A3-4A80-9B08-A176DC0622C9}" type="slidenum">
              <a:rPr lang="en-US" smtClean="0"/>
              <a:pPr/>
              <a:t>‹#›</a:t>
            </a:fld>
            <a:endParaRPr lang="en-US" dirty="0"/>
          </a:p>
        </p:txBody>
      </p:sp>
    </p:spTree>
    <p:extLst>
      <p:ext uri="{BB962C8B-B14F-4D97-AF65-F5344CB8AC3E}">
        <p14:creationId xmlns:p14="http://schemas.microsoft.com/office/powerpoint/2010/main" val="3774200276"/>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 id="2147483859" r:id="rId12"/>
    <p:sldLayoutId id="2147483860" r:id="rId13"/>
    <p:sldLayoutId id="2147483861" r:id="rId14"/>
    <p:sldLayoutId id="2147483862" r:id="rId15"/>
    <p:sldLayoutId id="2147483863" r:id="rId16"/>
    <p:sldLayoutId id="2147483864" r:id="rId17"/>
    <p:sldLayoutId id="2147483865" r:id="rId18"/>
    <p:sldLayoutId id="2147483866" r:id="rId19"/>
    <p:sldLayoutId id="2147483908" r:id="rId20"/>
  </p:sldLayoutIdLst>
  <p:hf hdr="0" dt="0"/>
  <p:txStyles>
    <p:titleStyle>
      <a:lvl1pPr algn="l" defTabSz="914377" rtl="0" eaLnBrk="1" latinLnBrk="0" hangingPunct="1">
        <a:lnSpc>
          <a:spcPct val="90000"/>
        </a:lnSpc>
        <a:spcBef>
          <a:spcPct val="0"/>
        </a:spcBef>
        <a:buNone/>
        <a:defRPr lang="en-US" sz="3200" b="1" kern="1200" smtClean="0">
          <a:solidFill>
            <a:schemeClr val="accent1"/>
          </a:solidFill>
          <a:latin typeface="+mj-lt"/>
          <a:ea typeface="+mj-ea"/>
          <a:cs typeface="+mj-cs"/>
        </a:defRPr>
      </a:lvl1pPr>
    </p:titleStyle>
    <p:bodyStyle>
      <a:lvl1pPr marL="228594" indent="-228594" algn="l" defTabSz="914377" rtl="0" eaLnBrk="1" latinLnBrk="0" hangingPunct="1">
        <a:lnSpc>
          <a:spcPct val="90000"/>
        </a:lnSpc>
        <a:spcBef>
          <a:spcPts val="1000"/>
        </a:spcBef>
        <a:buClr>
          <a:schemeClr val="accent1"/>
        </a:buClr>
        <a:buFont typeface="Arial" panose="020B0604020202020204" pitchFamily="34" charset="0"/>
        <a:buChar char="•"/>
        <a:defRPr sz="2000" b="1"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Clr>
          <a:schemeClr val="accent1"/>
        </a:buClr>
        <a:buSzPct val="60000"/>
        <a:buFont typeface="Courier New" panose="02070309020205020404" pitchFamily="49" charset="0"/>
        <a:buChar char="o"/>
        <a:defRPr sz="16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AFBF4CE-12A8-ACC7-9604-5695EEEF5EBF}"/>
              </a:ext>
            </a:extLst>
          </p:cNvPr>
          <p:cNvGraphicFramePr>
            <a:graphicFrameLocks noChangeAspect="1"/>
          </p:cNvGraphicFramePr>
          <p:nvPr userDrawn="1">
            <p:custDataLst>
              <p:tags r:id="rId9"/>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73" name="think-cell Slide" r:id="rId10" imgW="415" imgH="416" progId="TCLayout.ActiveDocument.1">
                  <p:embed/>
                </p:oleObj>
              </mc:Choice>
              <mc:Fallback>
                <p:oleObj name="think-cell Slide" r:id="rId10" imgW="415" imgH="416" progId="TCLayout.ActiveDocument.1">
                  <p:embed/>
                  <p:pic>
                    <p:nvPicPr>
                      <p:cNvPr id="7" name="think-cell data - do not delete" hidden="1">
                        <a:extLst>
                          <a:ext uri="{FF2B5EF4-FFF2-40B4-BE49-F238E27FC236}">
                            <a16:creationId xmlns:a16="http://schemas.microsoft.com/office/drawing/2014/main" id="{6AFBF4CE-12A8-ACC7-9604-5695EEEF5EBF}"/>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Holder 2"/>
          <p:cNvSpPr>
            <a:spLocks noGrp="1"/>
          </p:cNvSpPr>
          <p:nvPr>
            <p:ph type="title"/>
          </p:nvPr>
        </p:nvSpPr>
        <p:spPr>
          <a:xfrm>
            <a:off x="383540" y="585977"/>
            <a:ext cx="5507990" cy="513080"/>
          </a:xfrm>
          <a:prstGeom prst="rect">
            <a:avLst/>
          </a:prstGeom>
        </p:spPr>
        <p:txBody>
          <a:bodyPr wrap="square" lIns="0" tIns="0" rIns="0" bIns="0">
            <a:spAutoFit/>
          </a:bodyPr>
          <a:lstStyle>
            <a:lvl1pPr>
              <a:defRPr sz="3200" b="1" i="0">
                <a:solidFill>
                  <a:srgbClr val="132C41"/>
                </a:solidFill>
                <a:latin typeface="Arial"/>
                <a:cs typeface="Arial"/>
              </a:defRPr>
            </a:lvl1pPr>
          </a:lstStyle>
          <a:p>
            <a:endParaRPr/>
          </a:p>
        </p:txBody>
      </p:sp>
      <p:sp>
        <p:nvSpPr>
          <p:cNvPr id="3" name="Holder 3"/>
          <p:cNvSpPr>
            <a:spLocks noGrp="1"/>
          </p:cNvSpPr>
          <p:nvPr>
            <p:ph type="body" idx="1"/>
          </p:nvPr>
        </p:nvSpPr>
        <p:spPr>
          <a:xfrm>
            <a:off x="383540" y="1105407"/>
            <a:ext cx="11356975" cy="4558030"/>
          </a:xfrm>
          <a:prstGeom prst="rect">
            <a:avLst/>
          </a:prstGeom>
        </p:spPr>
        <p:txBody>
          <a:bodyPr wrap="square" lIns="0" tIns="0" rIns="0" bIns="0">
            <a:spAutoFit/>
          </a:bodyPr>
          <a:lstStyle>
            <a:lvl1pPr>
              <a:defRPr sz="1600" b="0"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endParaRPr lang="en-US"/>
          </a:p>
        </p:txBody>
      </p:sp>
      <p:sp>
        <p:nvSpPr>
          <p:cNvPr id="6" name="Holder 6"/>
          <p:cNvSpPr>
            <a:spLocks noGrp="1"/>
          </p:cNvSpPr>
          <p:nvPr>
            <p:ph type="sldNum" sz="quarter" idx="7"/>
          </p:nvPr>
        </p:nvSpPr>
        <p:spPr>
          <a:xfrm>
            <a:off x="11623293" y="6369717"/>
            <a:ext cx="215900" cy="153670"/>
          </a:xfrm>
          <a:prstGeom prst="rect">
            <a:avLst/>
          </a:prstGeom>
        </p:spPr>
        <p:txBody>
          <a:bodyPr wrap="square" lIns="0" tIns="0" rIns="0" bIns="0">
            <a:spAutoFit/>
          </a:bodyPr>
          <a:lstStyle>
            <a:lvl1pPr>
              <a:defRPr sz="900" b="0" i="0">
                <a:solidFill>
                  <a:srgbClr val="444444"/>
                </a:solidFill>
                <a:latin typeface="Arial"/>
                <a:cs typeface="Arial"/>
              </a:defRPr>
            </a:lvl1pPr>
          </a:lstStyle>
          <a:p>
            <a:pPr marL="38100">
              <a:lnSpc>
                <a:spcPct val="100000"/>
              </a:lnSpc>
              <a:spcBef>
                <a:spcPts val="15"/>
              </a:spcBef>
            </a:pPr>
            <a:fld id="{81D60167-4931-47E6-BA6A-407CBD079E47}" type="slidenum">
              <a:rPr spc="-25" dirty="0"/>
              <a:t>‹#›</a:t>
            </a:fld>
            <a:endParaRPr spc="-25" dirty="0"/>
          </a:p>
        </p:txBody>
      </p:sp>
    </p:spTree>
    <p:extLst>
      <p:ext uri="{BB962C8B-B14F-4D97-AF65-F5344CB8AC3E}">
        <p14:creationId xmlns:p14="http://schemas.microsoft.com/office/powerpoint/2010/main" val="2394999511"/>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Lst>
  <p:hf sldNum="0" hdr="0" ftr="0" dt="0"/>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622A66C-CACB-44CF-8E9F-ACF58114051C}"/>
              </a:ext>
            </a:extLst>
          </p:cNvPr>
          <p:cNvGraphicFramePr>
            <a:graphicFrameLocks noChangeAspect="1"/>
          </p:cNvGraphicFramePr>
          <p:nvPr userDrawn="1">
            <p:custDataLst>
              <p:tags r:id="rId36"/>
            </p:custDataLs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96" name="think-cell Slide" r:id="rId37" imgW="415" imgH="416" progId="TCLayout.ActiveDocument.1">
                  <p:embed/>
                </p:oleObj>
              </mc:Choice>
              <mc:Fallback>
                <p:oleObj name="think-cell Slide" r:id="rId37" imgW="415" imgH="416" progId="TCLayout.ActiveDocument.1">
                  <p:embed/>
                  <p:pic>
                    <p:nvPicPr>
                      <p:cNvPr id="5" name="think-cell data - do not delete" hidden="1">
                        <a:extLst>
                          <a:ext uri="{FF2B5EF4-FFF2-40B4-BE49-F238E27FC236}">
                            <a16:creationId xmlns:a16="http://schemas.microsoft.com/office/drawing/2014/main" id="{3622A66C-CACB-44CF-8E9F-ACF58114051C}"/>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6EF41BA-1EF7-8D37-A963-8ECD3B32FA0A}"/>
              </a:ext>
            </a:extLst>
          </p:cNvPr>
          <p:cNvSpPr>
            <a:spLocks noGrp="1"/>
          </p:cNvSpPr>
          <p:nvPr>
            <p:ph type="title"/>
          </p:nvPr>
        </p:nvSpPr>
        <p:spPr>
          <a:xfrm>
            <a:off x="1625600" y="841375"/>
            <a:ext cx="8547100" cy="1325563"/>
          </a:xfrm>
          <a:prstGeom prst="rect">
            <a:avLst/>
          </a:prstGeom>
        </p:spPr>
        <p:txBody>
          <a:bodyPr vert="horz" lIns="0" tIns="45720" rIns="91440" bIns="45720" rtlCol="0" anchor="t" anchorCtr="0">
            <a:normAutofit/>
          </a:bodyPr>
          <a:lstStyle/>
          <a:p>
            <a:r>
              <a:rPr lang="en-US"/>
              <a:t>Click to edit Master title style</a:t>
            </a:r>
          </a:p>
        </p:txBody>
      </p:sp>
      <p:sp>
        <p:nvSpPr>
          <p:cNvPr id="3" name="Text Placeholder 2">
            <a:extLst>
              <a:ext uri="{FF2B5EF4-FFF2-40B4-BE49-F238E27FC236}">
                <a16:creationId xmlns:a16="http://schemas.microsoft.com/office/drawing/2014/main" id="{36316986-0CD7-7F5D-09C2-8F31603F8622}"/>
              </a:ext>
            </a:extLst>
          </p:cNvPr>
          <p:cNvSpPr>
            <a:spLocks noGrp="1"/>
          </p:cNvSpPr>
          <p:nvPr>
            <p:ph type="body" idx="1"/>
          </p:nvPr>
        </p:nvSpPr>
        <p:spPr>
          <a:xfrm>
            <a:off x="1625600" y="2371725"/>
            <a:ext cx="8540750" cy="3768725"/>
          </a:xfrm>
          <a:prstGeom prst="rect">
            <a:avLst/>
          </a:prstGeom>
        </p:spPr>
        <p:txBody>
          <a:bodyPr vert="horz" lIns="0" tIns="45720" rIns="91440" bIns="45720" numCol="2" spcCol="45720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57D1E85A-45C3-46D5-6AB0-132D0C17E0BB}"/>
              </a:ext>
            </a:extLst>
          </p:cNvPr>
          <p:cNvSpPr txBox="1">
            <a:spLocks/>
          </p:cNvSpPr>
          <p:nvPr userDrawn="1"/>
        </p:nvSpPr>
        <p:spPr>
          <a:xfrm>
            <a:off x="11811000" y="6492875"/>
            <a:ext cx="381000" cy="365125"/>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A7CE7FE3-4C6A-4CF4-9AB8-F9DF39BBB232}" type="slidenum">
              <a:rPr lang="en-US" sz="900" smtClean="0">
                <a:solidFill>
                  <a:schemeClr val="accent1"/>
                </a:solidFill>
              </a:rPr>
              <a:pPr algn="ctr"/>
              <a:t>‹#›</a:t>
            </a:fld>
            <a:endParaRPr lang="en-US" sz="900" dirty="0">
              <a:solidFill>
                <a:schemeClr val="accent1"/>
              </a:solidFill>
            </a:endParaRPr>
          </a:p>
        </p:txBody>
      </p:sp>
    </p:spTree>
    <p:extLst>
      <p:ext uri="{BB962C8B-B14F-4D97-AF65-F5344CB8AC3E}">
        <p14:creationId xmlns:p14="http://schemas.microsoft.com/office/powerpoint/2010/main" val="2811828655"/>
      </p:ext>
    </p:extLst>
  </p:cSld>
  <p:clrMap bg1="lt1" tx1="dk1" bg2="lt2" tx2="dk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 id="2147483886" r:id="rId12"/>
    <p:sldLayoutId id="2147483887" r:id="rId13"/>
    <p:sldLayoutId id="2147483888" r:id="rId14"/>
    <p:sldLayoutId id="2147483889" r:id="rId15"/>
    <p:sldLayoutId id="2147483890" r:id="rId16"/>
    <p:sldLayoutId id="2147483891" r:id="rId17"/>
    <p:sldLayoutId id="2147483892" r:id="rId18"/>
    <p:sldLayoutId id="2147483893" r:id="rId19"/>
    <p:sldLayoutId id="2147483894" r:id="rId20"/>
    <p:sldLayoutId id="2147483895" r:id="rId21"/>
    <p:sldLayoutId id="2147483896" r:id="rId22"/>
    <p:sldLayoutId id="2147483897" r:id="rId23"/>
    <p:sldLayoutId id="2147483898" r:id="rId24"/>
    <p:sldLayoutId id="2147483899" r:id="rId25"/>
    <p:sldLayoutId id="2147483900" r:id="rId26"/>
    <p:sldLayoutId id="2147483901" r:id="rId27"/>
    <p:sldLayoutId id="2147483902" r:id="rId28"/>
    <p:sldLayoutId id="2147483903" r:id="rId29"/>
    <p:sldLayoutId id="2147483904" r:id="rId30"/>
    <p:sldLayoutId id="2147483905" r:id="rId31"/>
    <p:sldLayoutId id="2147483906" r:id="rId32"/>
    <p:sldLayoutId id="2147483907" r:id="rId33"/>
  </p:sldLayoutIdLst>
  <p:hf sldNum="0" hdr="0" ftr="0" dt="0"/>
  <p:txStyles>
    <p:titleStyle>
      <a:lvl1pPr algn="l" defTabSz="914400" rtl="0" eaLnBrk="1" latinLnBrk="0" hangingPunct="1">
        <a:lnSpc>
          <a:spcPct val="90000"/>
        </a:lnSpc>
        <a:spcBef>
          <a:spcPct val="0"/>
        </a:spcBef>
        <a:buNone/>
        <a:defRPr sz="4000" b="1" i="0" kern="1200">
          <a:solidFill>
            <a:srgbClr val="142C41"/>
          </a:solidFill>
          <a:latin typeface="Outfit SemiBold" pitchFamily="2" charset="0"/>
          <a:ea typeface="+mj-ea"/>
          <a:cs typeface="Arial" panose="020B0604020202020204" pitchFamily="34" charset="0"/>
        </a:defRPr>
      </a:lvl1pPr>
    </p:titleStyle>
    <p:bodyStyle>
      <a:lvl1pPr marL="0" indent="0" algn="l" defTabSz="914400" rtl="0" eaLnBrk="1" latinLnBrk="0" hangingPunct="1">
        <a:lnSpc>
          <a:spcPct val="120000"/>
        </a:lnSpc>
        <a:spcBef>
          <a:spcPts val="1000"/>
        </a:spcBef>
        <a:spcAft>
          <a:spcPts val="600"/>
        </a:spcAft>
        <a:buFont typeface="Arial" panose="020B0604020202020204" pitchFamily="34" charset="0"/>
        <a:buNone/>
        <a:defRPr sz="2000" kern="1200">
          <a:solidFill>
            <a:schemeClr val="accent1"/>
          </a:solidFill>
          <a:latin typeface="Arial" panose="020B0604020202020204" pitchFamily="34" charset="0"/>
          <a:ea typeface="+mn-ea"/>
          <a:cs typeface="Arial" panose="020B0604020202020204" pitchFamily="34" charset="0"/>
        </a:defRPr>
      </a:lvl1pPr>
      <a:lvl2pPr marL="0" indent="0" algn="l" defTabSz="914400" rtl="0" eaLnBrk="1" latinLnBrk="0" hangingPunct="1">
        <a:lnSpc>
          <a:spcPct val="120000"/>
        </a:lnSpc>
        <a:spcBef>
          <a:spcPts val="500"/>
        </a:spcBef>
        <a:spcAft>
          <a:spcPts val="600"/>
        </a:spcAft>
        <a:buFont typeface="Arial" panose="020B0604020202020204" pitchFamily="34" charset="0"/>
        <a:buNone/>
        <a:defRPr sz="1800" kern="1200">
          <a:solidFill>
            <a:schemeClr val="accent1"/>
          </a:solidFill>
          <a:latin typeface="Arial" panose="020B0604020202020204" pitchFamily="34" charset="0"/>
          <a:ea typeface="+mn-ea"/>
          <a:cs typeface="Arial" panose="020B0604020202020204" pitchFamily="34" charset="0"/>
        </a:defRPr>
      </a:lvl2pPr>
      <a:lvl3pPr marL="0" indent="0" algn="l" defTabSz="914400" rtl="0" eaLnBrk="1" latinLnBrk="0" hangingPunct="1">
        <a:lnSpc>
          <a:spcPct val="120000"/>
        </a:lnSpc>
        <a:spcBef>
          <a:spcPts val="500"/>
        </a:spcBef>
        <a:spcAft>
          <a:spcPts val="600"/>
        </a:spcAft>
        <a:buFont typeface="Arial" panose="020B0604020202020204" pitchFamily="34" charset="0"/>
        <a:buNone/>
        <a:defRPr sz="1600" kern="1200">
          <a:solidFill>
            <a:schemeClr val="accent1"/>
          </a:solidFill>
          <a:latin typeface="Arial" panose="020B0604020202020204" pitchFamily="34" charset="0"/>
          <a:ea typeface="+mn-ea"/>
          <a:cs typeface="Arial" panose="020B0604020202020204" pitchFamily="34" charset="0"/>
        </a:defRPr>
      </a:lvl3pPr>
      <a:lvl4pPr marL="0" indent="0" algn="l" defTabSz="914400" rtl="0" eaLnBrk="1" latinLnBrk="0" hangingPunct="1">
        <a:lnSpc>
          <a:spcPct val="120000"/>
        </a:lnSpc>
        <a:spcBef>
          <a:spcPts val="500"/>
        </a:spcBef>
        <a:spcAft>
          <a:spcPts val="600"/>
        </a:spcAft>
        <a:buFont typeface="Arial" panose="020B0604020202020204" pitchFamily="34" charset="0"/>
        <a:buNone/>
        <a:defRPr sz="1400" kern="1200">
          <a:solidFill>
            <a:schemeClr val="accent1"/>
          </a:solidFill>
          <a:latin typeface="Arial" panose="020B0604020202020204" pitchFamily="34" charset="0"/>
          <a:ea typeface="+mn-ea"/>
          <a:cs typeface="Arial" panose="020B0604020202020204" pitchFamily="34" charset="0"/>
        </a:defRPr>
      </a:lvl4pPr>
      <a:lvl5pPr marL="0" indent="0" algn="l" defTabSz="914400" rtl="0" eaLnBrk="1" latinLnBrk="0" hangingPunct="1">
        <a:lnSpc>
          <a:spcPct val="120000"/>
        </a:lnSpc>
        <a:spcBef>
          <a:spcPts val="500"/>
        </a:spcBef>
        <a:spcAft>
          <a:spcPts val="600"/>
        </a:spcAft>
        <a:buFont typeface="Arial" panose="020B0604020202020204" pitchFamily="34" charset="0"/>
        <a:buNone/>
        <a:defRPr sz="1200" kern="1200">
          <a:solidFill>
            <a:schemeClr val="accent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189.xml"/><Relationship Id="rId6" Type="http://schemas.openxmlformats.org/officeDocument/2006/relationships/image" Target="../media/image84.svg"/><Relationship Id="rId5" Type="http://schemas.openxmlformats.org/officeDocument/2006/relationships/image" Target="../media/image31.png"/><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07.xm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34.xml"/><Relationship Id="rId6" Type="http://schemas.openxmlformats.org/officeDocument/2006/relationships/image" Target="../media/image27.png"/><Relationship Id="rId5" Type="http://schemas.openxmlformats.org/officeDocument/2006/relationships/image" Target="../media/image35.png"/><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mailto:PSEG-LI-EVFleet@pseg.com" TargetMode="External"/><Relationship Id="rId1" Type="http://schemas.openxmlformats.org/officeDocument/2006/relationships/slideLayout" Target="../slideLayouts/slideLayout111.xml"/></Relationships>
</file>

<file path=ppt/slides/_rels/slide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73.xml"/></Relationships>
</file>

<file path=ppt/slides/_rels/slide1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71.xml"/></Relationships>
</file>

<file path=ppt/slides/_rels/slide16.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71.xml"/></Relationships>
</file>

<file path=ppt/slides/_rels/slide17.xml.rels><?xml version="1.0" encoding="UTF-8" standalone="yes"?>
<Relationships xmlns="http://schemas.openxmlformats.org/package/2006/relationships"><Relationship Id="rId3" Type="http://schemas.openxmlformats.org/officeDocument/2006/relationships/hyperlink" Target="https://www.psegliny.com/en/buildingrenovationservices" TargetMode="External"/><Relationship Id="rId2" Type="http://schemas.openxmlformats.org/officeDocument/2006/relationships/image" Target="../media/image38.png"/><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3.xml"/><Relationship Id="rId1" Type="http://schemas.openxmlformats.org/officeDocument/2006/relationships/slideLayout" Target="../slideLayouts/slideLayout171.xml"/></Relationships>
</file>

<file path=ppt/slides/_rels/slide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07.xml"/></Relationships>
</file>

<file path=ppt/slides/_rels/slide2.xml.rels><?xml version="1.0" encoding="UTF-8" standalone="yes"?>
<Relationships xmlns="http://schemas.openxmlformats.org/package/2006/relationships"><Relationship Id="rId8" Type="http://schemas.openxmlformats.org/officeDocument/2006/relationships/image" Target="../media/image15.jpeg"/><Relationship Id="rId3" Type="http://schemas.openxmlformats.org/officeDocument/2006/relationships/slide" Target="slide7.xml"/><Relationship Id="rId7" Type="http://schemas.openxmlformats.org/officeDocument/2006/relationships/slide" Target="slide23.xml"/><Relationship Id="rId2" Type="http://schemas.openxmlformats.org/officeDocument/2006/relationships/slide" Target="slide3.xml"/><Relationship Id="rId1" Type="http://schemas.openxmlformats.org/officeDocument/2006/relationships/slideLayout" Target="../slideLayouts/slideLayout17.xml"/><Relationship Id="rId6" Type="http://schemas.openxmlformats.org/officeDocument/2006/relationships/slide" Target="slide19.xml"/><Relationship Id="rId5" Type="http://schemas.openxmlformats.org/officeDocument/2006/relationships/slide" Target="slide14.xml"/><Relationship Id="rId4" Type="http://schemas.openxmlformats.org/officeDocument/2006/relationships/slide" Target="slide11.xml"/></Relationships>
</file>

<file path=ppt/slides/_rels/slide20.xml.rels><?xml version="1.0" encoding="UTF-8" standalone="yes"?>
<Relationships xmlns="http://schemas.openxmlformats.org/package/2006/relationships"><Relationship Id="rId3" Type="http://schemas.openxmlformats.org/officeDocument/2006/relationships/hyperlink" Target="http://www.nyserda.ny.gov/ny/disadvantaged-communities" TargetMode="External"/><Relationship Id="rId2" Type="http://schemas.openxmlformats.org/officeDocument/2006/relationships/image" Target="../media/image39.png"/><Relationship Id="rId1" Type="http://schemas.openxmlformats.org/officeDocument/2006/relationships/slideLayout" Target="../slideLayouts/slideLayout171.xml"/><Relationship Id="rId4" Type="http://schemas.openxmlformats.org/officeDocument/2006/relationships/hyperlink" Target="https://www.nyserda.ny.gov/ny/disadvantaged-communities"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hyperlink" Target="https://www.nyserda.ny.gov/ny/disadvantaged-communities" TargetMode="External"/><Relationship Id="rId1" Type="http://schemas.openxmlformats.org/officeDocument/2006/relationships/slideLayout" Target="../slideLayouts/slideLayout171.xml"/><Relationship Id="rId6" Type="http://schemas.openxmlformats.org/officeDocument/2006/relationships/image" Target="../media/image59.svg"/><Relationship Id="rId5" Type="http://schemas.openxmlformats.org/officeDocument/2006/relationships/image" Target="../media/image41.png"/><Relationship Id="rId4" Type="http://schemas.openxmlformats.org/officeDocument/2006/relationships/image" Target="../media/image57.sv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87.svg"/><Relationship Id="rId7" Type="http://schemas.openxmlformats.org/officeDocument/2006/relationships/image" Target="../media/image91.svg"/><Relationship Id="rId2" Type="http://schemas.openxmlformats.org/officeDocument/2006/relationships/image" Target="../media/image42.png"/><Relationship Id="rId1" Type="http://schemas.openxmlformats.org/officeDocument/2006/relationships/slideLayout" Target="../slideLayouts/slideLayout152.xml"/><Relationship Id="rId6" Type="http://schemas.openxmlformats.org/officeDocument/2006/relationships/image" Target="../media/image44.png"/><Relationship Id="rId5" Type="http://schemas.openxmlformats.org/officeDocument/2006/relationships/image" Target="../media/image89.svg"/><Relationship Id="rId4" Type="http://schemas.openxmlformats.org/officeDocument/2006/relationships/image" Target="../media/image43.png"/><Relationship Id="rId9" Type="http://schemas.openxmlformats.org/officeDocument/2006/relationships/image" Target="../media/image93.svg"/></Relationships>
</file>

<file path=ppt/slides/_rels/slide25.xml.rels><?xml version="1.0" encoding="UTF-8" standalone="yes"?>
<Relationships xmlns="http://schemas.openxmlformats.org/package/2006/relationships"><Relationship Id="rId3" Type="http://schemas.openxmlformats.org/officeDocument/2006/relationships/image" Target="../media/image95.svg"/><Relationship Id="rId2" Type="http://schemas.openxmlformats.org/officeDocument/2006/relationships/image" Target="../media/image46.png"/><Relationship Id="rId1" Type="http://schemas.openxmlformats.org/officeDocument/2006/relationships/slideLayout" Target="../slideLayouts/slideLayout152.xml"/><Relationship Id="rId5" Type="http://schemas.openxmlformats.org/officeDocument/2006/relationships/image" Target="../media/image97.svg"/><Relationship Id="rId4" Type="http://schemas.openxmlformats.org/officeDocument/2006/relationships/image" Target="../media/image47.png"/></Relationships>
</file>

<file path=ppt/slides/_rels/slide26.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99.svg"/><Relationship Id="rId7" Type="http://schemas.openxmlformats.org/officeDocument/2006/relationships/image" Target="../media/image103.svg"/><Relationship Id="rId2" Type="http://schemas.openxmlformats.org/officeDocument/2006/relationships/image" Target="../media/image48.png"/><Relationship Id="rId1" Type="http://schemas.openxmlformats.org/officeDocument/2006/relationships/slideLayout" Target="../slideLayouts/slideLayout169.xml"/><Relationship Id="rId6" Type="http://schemas.openxmlformats.org/officeDocument/2006/relationships/image" Target="../media/image50.png"/><Relationship Id="rId5" Type="http://schemas.openxmlformats.org/officeDocument/2006/relationships/image" Target="../media/image101.svg"/><Relationship Id="rId4" Type="http://schemas.openxmlformats.org/officeDocument/2006/relationships/image" Target="../media/image49.png"/><Relationship Id="rId9" Type="http://schemas.openxmlformats.org/officeDocument/2006/relationships/image" Target="../media/image105.sv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71.xml"/><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image" Target="../media/image9.emf"/><Relationship Id="rId5" Type="http://schemas.openxmlformats.org/officeDocument/2006/relationships/oleObject" Target="../embeddings/oleObject3.bin"/><Relationship Id="rId4" Type="http://schemas.openxmlformats.org/officeDocument/2006/relationships/notesSlide" Target="../notesSlides/notesSlide4.xml"/></Relationships>
</file>

<file path=ppt/slides/_rels/slide28.xml.rels><?xml version="1.0" encoding="UTF-8" standalone="yes"?>
<Relationships xmlns="http://schemas.openxmlformats.org/package/2006/relationships"><Relationship Id="rId3" Type="http://schemas.openxmlformats.org/officeDocument/2006/relationships/hyperlink" Target="mailto:PSEG-LI-EVFleet@pseg.com" TargetMode="External"/><Relationship Id="rId2" Type="http://schemas.openxmlformats.org/officeDocument/2006/relationships/hyperlink" Target="https://www.psegliny.com/saveenergyandmoney/GreenEnergy/EV/FleetMR" TargetMode="External"/><Relationship Id="rId1" Type="http://schemas.openxmlformats.org/officeDocument/2006/relationships/slideLayout" Target="../slideLayouts/slideLayout130.xml"/><Relationship Id="rId5" Type="http://schemas.openxmlformats.org/officeDocument/2006/relationships/comments" Target="../comments/comment1.xml"/><Relationship Id="rId4" Type="http://schemas.openxmlformats.org/officeDocument/2006/relationships/image" Target="../media/image5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3" Type="http://schemas.openxmlformats.org/officeDocument/2006/relationships/hyperlink" Target="https://www.nyserda.ny.gov/About/Newsroom/2022-Announcements/2022-12-29-DEC-Announces-Adoption-of-Advanced-Clean-Cars-II" TargetMode="External"/><Relationship Id="rId2" Type="http://schemas.openxmlformats.org/officeDocument/2006/relationships/notesSlide" Target="../notesSlides/notesSlide1.xml"/><Relationship Id="rId1" Type="http://schemas.openxmlformats.org/officeDocument/2006/relationships/slideLayout" Target="../slideLayouts/slideLayout52.xml"/><Relationship Id="rId5" Type="http://schemas.openxmlformats.org/officeDocument/2006/relationships/hyperlink" Target="https://www.nyserda.ny.gov/All-Programs/Electric-School-Buses" TargetMode="External"/><Relationship Id="rId4" Type="http://schemas.openxmlformats.org/officeDocument/2006/relationships/hyperlink" Target="https://www.governor.ny.gov/news/governor-hochul-announces-adoption-regulation-transition-zero-emission-trucks#:~:text=The%20Advanced%20Clean%20Truck%20rule,particular%20in%20environmental%20justice%20communities." TargetMode="Externa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52.xml"/><Relationship Id="rId5" Type="http://schemas.openxmlformats.org/officeDocument/2006/relationships/image" Target="../media/image19.png"/><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image" Target="../media/image130.png"/><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20.png"/><Relationship Id="rId2" Type="http://schemas.openxmlformats.org/officeDocument/2006/relationships/diagramData" Target="../diagrams/data1.xml"/><Relationship Id="rId1" Type="http://schemas.openxmlformats.org/officeDocument/2006/relationships/slideLayout" Target="../slideLayouts/slideLayout52.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 Id="rId14" Type="http://schemas.openxmlformats.org/officeDocument/2006/relationships/image" Target="../media/image140.png"/></Relationships>
</file>

<file path=ppt/slides/_rels/slide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07.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34.xml"/><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26.png"/><Relationship Id="rId7" Type="http://schemas.openxmlformats.org/officeDocument/2006/relationships/diagramQuickStyle" Target="../diagrams/quickStyle3.xml"/><Relationship Id="rId2" Type="http://schemas.openxmlformats.org/officeDocument/2006/relationships/image" Target="../media/image25.png"/><Relationship Id="rId1" Type="http://schemas.openxmlformats.org/officeDocument/2006/relationships/slideLayout" Target="../slideLayouts/slideLayout34.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27.png"/><Relationship Id="rId9" Type="http://schemas.microsoft.com/office/2007/relationships/diagramDrawing" Target="../diagrams/drawing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3000" r="-3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p:nvPr>
        </p:nvSpPr>
        <p:spPr>
          <a:xfrm>
            <a:off x="1028701" y="5591908"/>
            <a:ext cx="10700237" cy="1266092"/>
          </a:xfrm>
        </p:spPr>
        <p:txBody>
          <a:bodyPr>
            <a:normAutofit/>
          </a:bodyPr>
          <a:lstStyle/>
          <a:p>
            <a:r>
              <a:rPr lang="en-US" sz="3600" dirty="0" smtClean="0">
                <a:solidFill>
                  <a:srgbClr val="142C41"/>
                </a:solidFill>
              </a:rPr>
              <a:t>Fleet Make Ready Program</a:t>
            </a:r>
            <a:br>
              <a:rPr lang="en-US" sz="3600" dirty="0" smtClean="0">
                <a:solidFill>
                  <a:srgbClr val="142C41"/>
                </a:solidFill>
              </a:rPr>
            </a:br>
            <a:r>
              <a:rPr lang="en-US" sz="1800" dirty="0" smtClean="0">
                <a:solidFill>
                  <a:srgbClr val="142C41"/>
                </a:solidFill>
              </a:rPr>
              <a:t>August 2024</a:t>
            </a:r>
            <a:endParaRPr lang="en-US" sz="1800" dirty="0">
              <a:solidFill>
                <a:srgbClr val="142C41"/>
              </a:solidFill>
            </a:endParaRPr>
          </a:p>
        </p:txBody>
      </p:sp>
      <p:pic>
        <p:nvPicPr>
          <p:cNvPr id="3" name="Picture 2"/>
          <p:cNvPicPr>
            <a:picLocks noChangeAspect="1"/>
          </p:cNvPicPr>
          <p:nvPr/>
        </p:nvPicPr>
        <p:blipFill>
          <a:blip r:embed="rId3"/>
          <a:stretch>
            <a:fillRect/>
          </a:stretch>
        </p:blipFill>
        <p:spPr>
          <a:xfrm>
            <a:off x="1596798" y="1392546"/>
            <a:ext cx="4102465" cy="709952"/>
          </a:xfrm>
          <a:prstGeom prst="rect">
            <a:avLst/>
          </a:prstGeom>
        </p:spPr>
      </p:pic>
    </p:spTree>
    <p:extLst>
      <p:ext uri="{BB962C8B-B14F-4D97-AF65-F5344CB8AC3E}">
        <p14:creationId xmlns:p14="http://schemas.microsoft.com/office/powerpoint/2010/main" val="32719661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65760" y="365760"/>
            <a:ext cx="9009130" cy="1325563"/>
          </a:xfrm>
        </p:spPr>
        <p:txBody>
          <a:bodyPr/>
          <a:lstStyle/>
          <a:p>
            <a:r>
              <a:rPr lang="en-US" dirty="0"/>
              <a:t>Who’s involved?</a:t>
            </a:r>
          </a:p>
        </p:txBody>
      </p:sp>
      <p:pic>
        <p:nvPicPr>
          <p:cNvPr id="33794" name="Picture 2" descr="48,300+ Building Contractor Stock Illustrations, Royalty-Free Vector  Graphics &amp; Clip Art - iStock | Construction, Contractor client, Construction  worke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859707" y="3696987"/>
            <a:ext cx="822960" cy="822960"/>
          </a:xfrm>
          <a:prstGeom prst="rect">
            <a:avLst/>
          </a:prstGeom>
          <a:noFill/>
          <a:extLst>
            <a:ext uri="{909E8E84-426E-40DD-AFC4-6F175D3DCCD1}">
              <a14:hiddenFill xmlns:a14="http://schemas.microsoft.com/office/drawing/2010/main">
                <a:solidFill>
                  <a:srgbClr val="FFFFFF"/>
                </a:solidFill>
              </a14:hiddenFill>
            </a:ext>
          </a:extLst>
        </p:spPr>
      </p:pic>
      <p:pic>
        <p:nvPicPr>
          <p:cNvPr id="33796" name="Picture 4" descr="6,300+ Commercial Real Estate Stock Illustrations, Royalty-Free Vector  Graphics &amp; Clip Art - iStock | House construction, New home, Office building"/>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693890" y="3701863"/>
            <a:ext cx="1149889" cy="82296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4"/>
          <a:stretch>
            <a:fillRect/>
          </a:stretch>
        </p:blipFill>
        <p:spPr>
          <a:xfrm>
            <a:off x="7182391" y="933511"/>
            <a:ext cx="2525547" cy="946281"/>
          </a:xfrm>
          <a:prstGeom prst="rect">
            <a:avLst/>
          </a:prstGeom>
        </p:spPr>
      </p:pic>
      <p:sp>
        <p:nvSpPr>
          <p:cNvPr id="10" name="TextBox 9"/>
          <p:cNvSpPr txBox="1"/>
          <p:nvPr/>
        </p:nvSpPr>
        <p:spPr>
          <a:xfrm>
            <a:off x="299789" y="4615700"/>
            <a:ext cx="1942796" cy="330540"/>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mn-ea"/>
                <a:cs typeface="+mn-cs"/>
              </a:rPr>
              <a:t>Contractor</a:t>
            </a: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11" name="TextBox 10"/>
          <p:cNvSpPr txBox="1"/>
          <p:nvPr/>
        </p:nvSpPr>
        <p:spPr>
          <a:xfrm>
            <a:off x="3572092" y="4615700"/>
            <a:ext cx="1588851" cy="568745"/>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charset="0"/>
                <a:ea typeface="+mn-ea"/>
                <a:cs typeface="+mn-cs"/>
              </a:rPr>
              <a:t>Customer</a:t>
            </a:r>
          </a:p>
          <a:p>
            <a:pPr marL="0" marR="0" lvl="0" indent="0" algn="ctr" defTabSz="914400" rtl="0" eaLnBrk="1" fontAlgn="base" latinLnBrk="0" hangingPunct="1">
              <a:lnSpc>
                <a:spcPct val="86000"/>
              </a:lnSpc>
              <a:spcBef>
                <a:spcPct val="0"/>
              </a:spcBef>
              <a:spcAft>
                <a:spcPct val="0"/>
              </a:spcAft>
              <a:buClrTx/>
              <a:buSzTx/>
              <a:buFontTx/>
              <a:buNone/>
              <a:tabLst/>
              <a:defRPr/>
            </a:pPr>
            <a:endParaRPr kumimoji="0" lang="en-US" sz="1800" b="1" i="1" u="none" strike="noStrike" kern="1200" cap="none" spc="0" normalizeH="0" baseline="0" noProof="0" dirty="0">
              <a:ln>
                <a:noFill/>
              </a:ln>
              <a:solidFill>
                <a:prstClr val="black"/>
              </a:solidFill>
              <a:effectLst/>
              <a:uLnTx/>
              <a:uFillTx/>
              <a:latin typeface="Arial" charset="0"/>
              <a:ea typeface="+mn-ea"/>
              <a:cs typeface="+mn-cs"/>
            </a:endParaRPr>
          </a:p>
        </p:txBody>
      </p:sp>
      <p:cxnSp>
        <p:nvCxnSpPr>
          <p:cNvPr id="13" name="Straight Connector 12"/>
          <p:cNvCxnSpPr>
            <a:cxnSpLocks/>
          </p:cNvCxnSpPr>
          <p:nvPr/>
        </p:nvCxnSpPr>
        <p:spPr>
          <a:xfrm flipH="1">
            <a:off x="6697931" y="1877742"/>
            <a:ext cx="1908191" cy="576803"/>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cxnSpLocks/>
          </p:cNvCxnSpPr>
          <p:nvPr/>
        </p:nvCxnSpPr>
        <p:spPr>
          <a:xfrm>
            <a:off x="8606122" y="1886157"/>
            <a:ext cx="1785210" cy="62920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5415826" y="2586475"/>
            <a:ext cx="2432252" cy="570653"/>
          </a:xfrm>
          <a:prstGeom prst="roundRect">
            <a:avLst/>
          </a:prstGeom>
          <a:ln w="19050"/>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a:ea typeface="+mn-ea"/>
                <a:cs typeface="+mn-cs"/>
              </a:rPr>
              <a:t>Building &amp; Renovation Services (BRS)</a:t>
            </a:r>
          </a:p>
        </p:txBody>
      </p:sp>
      <p:sp>
        <p:nvSpPr>
          <p:cNvPr id="19" name="TextBox 18"/>
          <p:cNvSpPr txBox="1"/>
          <p:nvPr/>
        </p:nvSpPr>
        <p:spPr>
          <a:xfrm>
            <a:off x="9602753" y="2631654"/>
            <a:ext cx="1731495" cy="804901"/>
          </a:xfrm>
          <a:prstGeom prst="roundRect">
            <a:avLst/>
          </a:prstGeom>
          <a:ln w="19050"/>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mn-cs"/>
              </a:rPr>
              <a:t>Transportation Electrification Team</a:t>
            </a:r>
          </a:p>
        </p:txBody>
      </p:sp>
      <p:sp>
        <p:nvSpPr>
          <p:cNvPr id="22" name="TextBox 21"/>
          <p:cNvSpPr txBox="1"/>
          <p:nvPr/>
        </p:nvSpPr>
        <p:spPr>
          <a:xfrm>
            <a:off x="5724162" y="3583707"/>
            <a:ext cx="1818802" cy="570653"/>
          </a:xfrm>
          <a:prstGeom prst="roundRect">
            <a:avLst/>
          </a:prstGeom>
          <a:ln w="19050"/>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a:ea typeface="+mn-ea"/>
                <a:cs typeface="+mn-cs"/>
              </a:rPr>
              <a:t>Distribution Design</a:t>
            </a:r>
          </a:p>
        </p:txBody>
      </p:sp>
      <p:sp>
        <p:nvSpPr>
          <p:cNvPr id="24" name="TextBox 23"/>
          <p:cNvSpPr txBox="1"/>
          <p:nvPr/>
        </p:nvSpPr>
        <p:spPr>
          <a:xfrm>
            <a:off x="5902291" y="4596571"/>
            <a:ext cx="1459319" cy="570653"/>
          </a:xfrm>
          <a:prstGeom prst="roundRect">
            <a:avLst/>
          </a:prstGeom>
          <a:ln w="19050"/>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a:ea typeface="+mn-ea"/>
                <a:cs typeface="+mn-cs"/>
              </a:rPr>
              <a:t>T&amp;D Construction</a:t>
            </a:r>
          </a:p>
        </p:txBody>
      </p:sp>
      <p:sp>
        <p:nvSpPr>
          <p:cNvPr id="26" name="TextBox 25"/>
          <p:cNvSpPr txBox="1"/>
          <p:nvPr/>
        </p:nvSpPr>
        <p:spPr>
          <a:xfrm>
            <a:off x="9756668" y="4019029"/>
            <a:ext cx="1423664" cy="804901"/>
          </a:xfrm>
          <a:prstGeom prst="roundRect">
            <a:avLst/>
          </a:prstGeom>
          <a:ln w="19050"/>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mn-cs"/>
              </a:rPr>
              <a:t>Rebate Processing Team</a:t>
            </a:r>
          </a:p>
        </p:txBody>
      </p:sp>
      <p:sp>
        <p:nvSpPr>
          <p:cNvPr id="30" name="TextBox 29"/>
          <p:cNvSpPr txBox="1"/>
          <p:nvPr/>
        </p:nvSpPr>
        <p:spPr>
          <a:xfrm rot="21600000">
            <a:off x="4913337" y="1796259"/>
            <a:ext cx="2637235" cy="307176"/>
          </a:xfrm>
          <a:prstGeom prst="roundRect">
            <a:avLst/>
          </a:prstGeom>
          <a:ln w="19050">
            <a:prstDash val="dash"/>
          </a:ln>
        </p:spPr>
        <p:style>
          <a:lnRef idx="2">
            <a:schemeClr val="accent2">
              <a:shade val="15000"/>
            </a:schemeClr>
          </a:lnRef>
          <a:fillRef idx="1">
            <a:schemeClr val="accent2"/>
          </a:fillRef>
          <a:effectRef idx="0">
            <a:schemeClr val="accent2"/>
          </a:effectRef>
          <a:fontRef idx="minor">
            <a:schemeClr val="lt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400" b="0" i="1" u="none" strike="noStrike" kern="1200" cap="none" spc="0" normalizeH="0" baseline="0" noProof="0" dirty="0">
                <a:ln>
                  <a:noFill/>
                </a:ln>
                <a:solidFill>
                  <a:prstClr val="white"/>
                </a:solidFill>
                <a:effectLst/>
                <a:uLnTx/>
                <a:uFillTx/>
                <a:latin typeface="Arial"/>
                <a:ea typeface="+mn-ea"/>
                <a:cs typeface="+mn-cs"/>
              </a:rPr>
              <a:t>If Utility upgrades are needed</a:t>
            </a:r>
          </a:p>
        </p:txBody>
      </p:sp>
      <p:pic>
        <p:nvPicPr>
          <p:cNvPr id="5" name="Graphic 4" descr="Target Audience with solid fill">
            <a:extLst>
              <a:ext uri="{FF2B5EF4-FFF2-40B4-BE49-F238E27FC236}">
                <a16:creationId xmlns:a16="http://schemas.microsoft.com/office/drawing/2014/main" id="{34BB64D5-6FF5-0CD0-A644-1987F6D86CBE}"/>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2369350" y="2034282"/>
            <a:ext cx="1005840" cy="1005840"/>
          </a:xfrm>
          <a:prstGeom prst="rect">
            <a:avLst/>
          </a:prstGeom>
        </p:spPr>
      </p:pic>
      <p:sp>
        <p:nvSpPr>
          <p:cNvPr id="7" name="TextBox 6">
            <a:extLst>
              <a:ext uri="{FF2B5EF4-FFF2-40B4-BE49-F238E27FC236}">
                <a16:creationId xmlns:a16="http://schemas.microsoft.com/office/drawing/2014/main" id="{8D552A3D-2806-47AD-3327-CF007AC3477E}"/>
              </a:ext>
            </a:extLst>
          </p:cNvPr>
          <p:cNvSpPr txBox="1"/>
          <p:nvPr/>
        </p:nvSpPr>
        <p:spPr>
          <a:xfrm>
            <a:off x="1573958" y="1797758"/>
            <a:ext cx="2347879" cy="357021"/>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Customer Side</a:t>
            </a:r>
          </a:p>
        </p:txBody>
      </p:sp>
      <p:cxnSp>
        <p:nvCxnSpPr>
          <p:cNvPr id="12" name="Straight Connector 11">
            <a:extLst>
              <a:ext uri="{FF2B5EF4-FFF2-40B4-BE49-F238E27FC236}">
                <a16:creationId xmlns:a16="http://schemas.microsoft.com/office/drawing/2014/main" id="{71B1040A-2EB6-2A4F-1273-0F412D0C264C}"/>
              </a:ext>
            </a:extLst>
          </p:cNvPr>
          <p:cNvCxnSpPr>
            <a:cxnSpLocks/>
          </p:cNvCxnSpPr>
          <p:nvPr/>
        </p:nvCxnSpPr>
        <p:spPr>
          <a:xfrm flipH="1">
            <a:off x="1638627" y="2926348"/>
            <a:ext cx="1252103" cy="58733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5CEFA48-A625-C1A9-34CB-E63D935EF823}"/>
              </a:ext>
            </a:extLst>
          </p:cNvPr>
          <p:cNvCxnSpPr>
            <a:cxnSpLocks/>
          </p:cNvCxnSpPr>
          <p:nvPr/>
        </p:nvCxnSpPr>
        <p:spPr>
          <a:xfrm>
            <a:off x="2890730" y="2926348"/>
            <a:ext cx="1280160" cy="587338"/>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18BC448B-E574-0EBE-7F7C-43B23E8970A2}"/>
              </a:ext>
            </a:extLst>
          </p:cNvPr>
          <p:cNvSpPr txBox="1"/>
          <p:nvPr/>
        </p:nvSpPr>
        <p:spPr>
          <a:xfrm>
            <a:off x="1638627" y="3485787"/>
            <a:ext cx="2218542" cy="727507"/>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charset="0"/>
                <a:ea typeface="+mn-ea"/>
                <a:cs typeface="+mn-cs"/>
              </a:rPr>
              <a:t>Applications can come through customers OR contractors</a:t>
            </a:r>
          </a:p>
        </p:txBody>
      </p:sp>
      <p:sp>
        <p:nvSpPr>
          <p:cNvPr id="36" name="TextBox 35">
            <a:extLst>
              <a:ext uri="{FF2B5EF4-FFF2-40B4-BE49-F238E27FC236}">
                <a16:creationId xmlns:a16="http://schemas.microsoft.com/office/drawing/2014/main" id="{E8AB6E2B-9D87-FE47-6C25-3897D4A39431}"/>
              </a:ext>
            </a:extLst>
          </p:cNvPr>
          <p:cNvSpPr txBox="1"/>
          <p:nvPr/>
        </p:nvSpPr>
        <p:spPr>
          <a:xfrm rot="21600000">
            <a:off x="9604296" y="1796260"/>
            <a:ext cx="1818802" cy="307176"/>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400" b="0" i="1" u="none" strike="noStrike" kern="1200" cap="none" spc="0" normalizeH="0" baseline="0" noProof="0" dirty="0">
                <a:ln>
                  <a:noFill/>
                </a:ln>
                <a:solidFill>
                  <a:prstClr val="white"/>
                </a:solidFill>
                <a:effectLst/>
                <a:uLnTx/>
                <a:uFillTx/>
                <a:latin typeface="Arial"/>
                <a:ea typeface="+mn-ea"/>
                <a:cs typeface="+mn-cs"/>
              </a:rPr>
              <a:t>For all applications</a:t>
            </a:r>
          </a:p>
        </p:txBody>
      </p:sp>
      <p:cxnSp>
        <p:nvCxnSpPr>
          <p:cNvPr id="20" name="Straight Arrow Connector 19">
            <a:extLst>
              <a:ext uri="{FF2B5EF4-FFF2-40B4-BE49-F238E27FC236}">
                <a16:creationId xmlns:a16="http://schemas.microsoft.com/office/drawing/2014/main" id="{34971DE8-35E0-BE18-EA95-03156E367DB0}"/>
              </a:ext>
            </a:extLst>
          </p:cNvPr>
          <p:cNvCxnSpPr>
            <a:cxnSpLocks/>
            <a:stCxn id="16" idx="2"/>
            <a:endCxn id="22" idx="0"/>
          </p:cNvCxnSpPr>
          <p:nvPr/>
        </p:nvCxnSpPr>
        <p:spPr>
          <a:xfrm>
            <a:off x="6631952" y="3157128"/>
            <a:ext cx="1611" cy="426579"/>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BE781710-ABD6-41E7-225C-D5BC05F21141}"/>
              </a:ext>
            </a:extLst>
          </p:cNvPr>
          <p:cNvCxnSpPr>
            <a:cxnSpLocks/>
          </p:cNvCxnSpPr>
          <p:nvPr/>
        </p:nvCxnSpPr>
        <p:spPr>
          <a:xfrm>
            <a:off x="6631951" y="4160473"/>
            <a:ext cx="0" cy="436098"/>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F9DCFC2F-D40A-9D13-ED0C-B1710E002506}"/>
              </a:ext>
            </a:extLst>
          </p:cNvPr>
          <p:cNvCxnSpPr>
            <a:cxnSpLocks/>
          </p:cNvCxnSpPr>
          <p:nvPr/>
        </p:nvCxnSpPr>
        <p:spPr>
          <a:xfrm>
            <a:off x="10463329" y="3452584"/>
            <a:ext cx="0" cy="574753"/>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45A35810-C29B-76D2-985F-83FE0DC3911E}"/>
              </a:ext>
            </a:extLst>
          </p:cNvPr>
          <p:cNvCxnSpPr>
            <a:cxnSpLocks/>
            <a:stCxn id="19" idx="1"/>
            <a:endCxn id="24" idx="3"/>
          </p:cNvCxnSpPr>
          <p:nvPr/>
        </p:nvCxnSpPr>
        <p:spPr>
          <a:xfrm rot="10800000" flipV="1">
            <a:off x="7361611" y="3034104"/>
            <a:ext cx="2241143" cy="1847793"/>
          </a:xfrm>
          <a:prstGeom prst="bentConnector3">
            <a:avLst>
              <a:gd name="adj1" fmla="val 50000"/>
            </a:avLst>
          </a:prstGeom>
          <a:ln w="127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024542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E3EBF7"/>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charset="0"/>
              <a:ea typeface="+mn-ea"/>
              <a:cs typeface="+mn-cs"/>
            </a:endParaRPr>
          </a:p>
        </p:txBody>
      </p:sp>
      <p:pic>
        <p:nvPicPr>
          <p:cNvPr id="3" name="object 3"/>
          <p:cNvPicPr/>
          <p:nvPr/>
        </p:nvPicPr>
        <p:blipFill>
          <a:blip r:embed="rId2" cstate="print"/>
          <a:stretch>
            <a:fillRect/>
          </a:stretch>
        </p:blipFill>
        <p:spPr>
          <a:xfrm>
            <a:off x="1735835" y="1604010"/>
            <a:ext cx="2981706" cy="576072"/>
          </a:xfrm>
          <a:prstGeom prst="rect">
            <a:avLst/>
          </a:prstGeom>
        </p:spPr>
      </p:pic>
      <p:sp>
        <p:nvSpPr>
          <p:cNvPr id="4" name="object 4"/>
          <p:cNvSpPr txBox="1">
            <a:spLocks noGrp="1"/>
          </p:cNvSpPr>
          <p:nvPr>
            <p:ph type="title"/>
          </p:nvPr>
        </p:nvSpPr>
        <p:spPr>
          <a:xfrm>
            <a:off x="1892553" y="2548636"/>
            <a:ext cx="7829945" cy="923971"/>
          </a:xfrm>
          <a:prstGeom prst="rect">
            <a:avLst/>
          </a:prstGeom>
        </p:spPr>
        <p:txBody>
          <a:bodyPr vert="horz" wrap="square" lIns="0" tIns="92075" rIns="0" bIns="0" rtlCol="0">
            <a:spAutoFit/>
          </a:bodyPr>
          <a:lstStyle/>
          <a:p>
            <a:pPr marL="12700" marR="5080">
              <a:lnSpc>
                <a:spcPct val="100000"/>
              </a:lnSpc>
              <a:spcBef>
                <a:spcPts val="725"/>
              </a:spcBef>
            </a:pPr>
            <a:r>
              <a:rPr lang="en-US" sz="5400" spc="195" dirty="0">
                <a:latin typeface="Outfit SemiBold"/>
                <a:cs typeface="Century Gothic"/>
              </a:rPr>
              <a:t>Customer Eligibility</a:t>
            </a:r>
            <a:endParaRPr sz="4600" dirty="0">
              <a:latin typeface="Century Gothic"/>
              <a:cs typeface="Century Gothic"/>
            </a:endParaRPr>
          </a:p>
        </p:txBody>
      </p:sp>
      <p:sp>
        <p:nvSpPr>
          <p:cNvPr id="5" name="TextBox 4">
            <a:extLst>
              <a:ext uri="{FF2B5EF4-FFF2-40B4-BE49-F238E27FC236}">
                <a16:creationId xmlns:a16="http://schemas.microsoft.com/office/drawing/2014/main" id="{E308E37D-D4BF-3C5F-5E66-6B82D7E3F1C7}"/>
              </a:ext>
            </a:extLst>
          </p:cNvPr>
          <p:cNvSpPr txBox="1"/>
          <p:nvPr/>
        </p:nvSpPr>
        <p:spPr>
          <a:xfrm>
            <a:off x="1892552" y="4009290"/>
            <a:ext cx="7829945" cy="746358"/>
          </a:xfrm>
          <a:prstGeom prst="rect">
            <a:avLst/>
          </a:prstGeom>
          <a:noFill/>
        </p:spPr>
        <p:txBody>
          <a:bodyPr wrap="square" rtlCol="0">
            <a:spAutoFit/>
          </a:bodyPr>
          <a:lstStyle/>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Eligible Customers</a:t>
            </a:r>
          </a:p>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Eligibility Requirements</a:t>
            </a:r>
          </a:p>
        </p:txBody>
      </p:sp>
    </p:spTree>
    <p:extLst>
      <p:ext uri="{BB962C8B-B14F-4D97-AF65-F5344CB8AC3E}">
        <p14:creationId xmlns:p14="http://schemas.microsoft.com/office/powerpoint/2010/main" val="140897515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10225614" y="3534839"/>
            <a:ext cx="1586867" cy="859866"/>
          </a:xfrm>
          <a:prstGeom prst="rect">
            <a:avLst/>
          </a:prstGeom>
        </p:spPr>
      </p:pic>
      <p:pic>
        <p:nvPicPr>
          <p:cNvPr id="7" name="Picture 6"/>
          <p:cNvPicPr>
            <a:picLocks noChangeAspect="1"/>
          </p:cNvPicPr>
          <p:nvPr/>
        </p:nvPicPr>
        <p:blipFill>
          <a:blip r:embed="rId3"/>
          <a:stretch>
            <a:fillRect/>
          </a:stretch>
        </p:blipFill>
        <p:spPr>
          <a:xfrm>
            <a:off x="10310670" y="2429128"/>
            <a:ext cx="1467514" cy="972312"/>
          </a:xfrm>
          <a:prstGeom prst="rect">
            <a:avLst/>
          </a:prstGeom>
        </p:spPr>
      </p:pic>
      <p:pic>
        <p:nvPicPr>
          <p:cNvPr id="5" name="Picture 4"/>
          <p:cNvPicPr>
            <a:picLocks noChangeAspect="1"/>
          </p:cNvPicPr>
          <p:nvPr/>
        </p:nvPicPr>
        <p:blipFill>
          <a:blip r:embed="rId4"/>
          <a:stretch>
            <a:fillRect/>
          </a:stretch>
        </p:blipFill>
        <p:spPr>
          <a:xfrm>
            <a:off x="10331821" y="1468782"/>
            <a:ext cx="1425212" cy="886247"/>
          </a:xfrm>
          <a:prstGeom prst="rect">
            <a:avLst/>
          </a:prstGeom>
        </p:spPr>
      </p:pic>
      <p:pic>
        <p:nvPicPr>
          <p:cNvPr id="2" name="Picture 1"/>
          <p:cNvPicPr>
            <a:picLocks noChangeAspect="1"/>
          </p:cNvPicPr>
          <p:nvPr/>
        </p:nvPicPr>
        <p:blipFill>
          <a:blip r:embed="rId5"/>
          <a:stretch>
            <a:fillRect/>
          </a:stretch>
        </p:blipFill>
        <p:spPr>
          <a:xfrm>
            <a:off x="10210199" y="429092"/>
            <a:ext cx="1668456" cy="946843"/>
          </a:xfrm>
          <a:prstGeom prst="rect">
            <a:avLst/>
          </a:prstGeom>
        </p:spPr>
      </p:pic>
      <p:pic>
        <p:nvPicPr>
          <p:cNvPr id="13" name="Picture 12"/>
          <p:cNvPicPr>
            <a:picLocks noChangeAspect="1"/>
          </p:cNvPicPr>
          <p:nvPr/>
        </p:nvPicPr>
        <p:blipFill>
          <a:blip r:embed="rId6"/>
          <a:stretch>
            <a:fillRect/>
          </a:stretch>
        </p:blipFill>
        <p:spPr>
          <a:xfrm>
            <a:off x="9829637" y="4394705"/>
            <a:ext cx="2362363" cy="1126665"/>
          </a:xfrm>
          <a:prstGeom prst="rect">
            <a:avLst/>
          </a:prstGeom>
        </p:spPr>
      </p:pic>
      <p:sp>
        <p:nvSpPr>
          <p:cNvPr id="3" name="Footer Placeholder 2"/>
          <p:cNvSpPr>
            <a:spLocks noGrp="1"/>
          </p:cNvSpPr>
          <p:nvPr>
            <p:ph type="ftr" sz="quarter" idx="10"/>
          </p:nvPr>
        </p:nvSpPr>
        <p:spPr/>
        <p:txBody>
          <a:bodyPr/>
          <a:lstStyle/>
          <a:p>
            <a:pPr defTabSz="914377"/>
            <a:r>
              <a:rPr lang="en-US" dirty="0">
                <a:solidFill>
                  <a:srgbClr val="444444"/>
                </a:solidFill>
                <a:latin typeface="Arial" panose="020B0604020202020204"/>
              </a:rPr>
              <a:t>© 2024 PSEG. All Rights Reserved</a:t>
            </a:r>
          </a:p>
        </p:txBody>
      </p:sp>
      <p:sp>
        <p:nvSpPr>
          <p:cNvPr id="4" name="Slide Number Placeholder 3"/>
          <p:cNvSpPr>
            <a:spLocks noGrp="1"/>
          </p:cNvSpPr>
          <p:nvPr>
            <p:ph type="sldNum" sz="quarter" idx="11"/>
          </p:nvPr>
        </p:nvSpPr>
        <p:spPr/>
        <p:txBody>
          <a:bodyPr/>
          <a:lstStyle/>
          <a:p>
            <a:pPr defTabSz="914377"/>
            <a:fld id="{E7BFA6FB-95A3-4A80-9B08-A176DC0622C9}" type="slidenum">
              <a:rPr lang="en-US">
                <a:solidFill>
                  <a:srgbClr val="444444"/>
                </a:solidFill>
                <a:latin typeface="Arial" panose="020B0604020202020204"/>
              </a:rPr>
              <a:pPr defTabSz="914377"/>
              <a:t>12</a:t>
            </a:fld>
            <a:endParaRPr lang="en-US">
              <a:solidFill>
                <a:srgbClr val="444444"/>
              </a:solidFill>
              <a:latin typeface="Arial" panose="020B0604020202020204"/>
            </a:endParaRPr>
          </a:p>
        </p:txBody>
      </p:sp>
      <p:sp>
        <p:nvSpPr>
          <p:cNvPr id="15" name="Title 2"/>
          <p:cNvSpPr txBox="1">
            <a:spLocks/>
          </p:cNvSpPr>
          <p:nvPr/>
        </p:nvSpPr>
        <p:spPr>
          <a:xfrm>
            <a:off x="342235" y="256391"/>
            <a:ext cx="6077226" cy="646123"/>
          </a:xfrm>
          <a:prstGeom prst="rect">
            <a:avLst/>
          </a:prstGeom>
        </p:spPr>
        <p:txBody>
          <a:bodyPr vert="horz" lIns="0" tIns="45720" rIns="91440" bIns="45720" rtlCol="0" anchor="t" anchorCtr="0">
            <a:normAutofit/>
          </a:bodyPr>
          <a:lstStyle>
            <a:lvl1pPr algn="l" defTabSz="914400" rtl="0" eaLnBrk="1" latinLnBrk="0" hangingPunct="1">
              <a:lnSpc>
                <a:spcPct val="90000"/>
              </a:lnSpc>
              <a:spcBef>
                <a:spcPct val="0"/>
              </a:spcBef>
              <a:buNone/>
              <a:defRPr sz="4000" b="1" i="0" kern="1200">
                <a:solidFill>
                  <a:schemeClr val="accent1"/>
                </a:solidFill>
                <a:latin typeface="Outfit SemiBold" pitchFamily="2"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smtClean="0">
                <a:ln>
                  <a:noFill/>
                </a:ln>
                <a:solidFill>
                  <a:srgbClr val="142C41"/>
                </a:solidFill>
                <a:effectLst/>
                <a:uLnTx/>
                <a:uFillTx/>
                <a:latin typeface="Outfit SemiBold" pitchFamily="2" charset="0"/>
                <a:ea typeface="+mj-ea"/>
                <a:cs typeface="Arial" panose="020B0604020202020204" pitchFamily="34" charset="0"/>
              </a:rPr>
              <a:t>Eligible Customers</a:t>
            </a:r>
            <a:endParaRPr kumimoji="0" lang="en-US" sz="4000" b="1" i="0" u="none" strike="noStrike" kern="1200" cap="none" spc="0" normalizeH="0" baseline="0" noProof="0" dirty="0">
              <a:ln>
                <a:noFill/>
              </a:ln>
              <a:solidFill>
                <a:srgbClr val="142C41"/>
              </a:solidFill>
              <a:effectLst/>
              <a:uLnTx/>
              <a:uFillTx/>
              <a:latin typeface="Outfit SemiBold" pitchFamily="2" charset="0"/>
              <a:ea typeface="+mj-ea"/>
              <a:cs typeface="Arial" panose="020B0604020202020204" pitchFamily="34" charset="0"/>
            </a:endParaRPr>
          </a:p>
        </p:txBody>
      </p:sp>
      <p:sp>
        <p:nvSpPr>
          <p:cNvPr id="17" name="Rectangle 16"/>
          <p:cNvSpPr/>
          <p:nvPr/>
        </p:nvSpPr>
        <p:spPr>
          <a:xfrm>
            <a:off x="342235" y="873094"/>
            <a:ext cx="8811704" cy="67710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smtClean="0">
                <a:ln>
                  <a:noFill/>
                </a:ln>
                <a:solidFill>
                  <a:prstClr val="black"/>
                </a:solidFill>
                <a:effectLst/>
                <a:uLnTx/>
                <a:uFillTx/>
              </a:rPr>
              <a:t>Public Fleets Offering    </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dirty="0" smtClean="0">
              <a:ln>
                <a:noFill/>
              </a:ln>
              <a:solidFill>
                <a:prstClr val="black"/>
              </a:solidFill>
              <a:effectLst/>
              <a:uLnTx/>
              <a:uFillTx/>
            </a:endParaRPr>
          </a:p>
        </p:txBody>
      </p:sp>
      <p:sp>
        <p:nvSpPr>
          <p:cNvPr id="18" name="Rectangle 17"/>
          <p:cNvSpPr/>
          <p:nvPr/>
        </p:nvSpPr>
        <p:spPr>
          <a:xfrm>
            <a:off x="411161" y="3227570"/>
            <a:ext cx="9622860" cy="221599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smtClean="0">
                <a:ln>
                  <a:noFill/>
                </a:ln>
                <a:solidFill>
                  <a:prstClr val="black"/>
                </a:solidFill>
                <a:effectLst/>
                <a:uLnTx/>
                <a:uFillTx/>
              </a:rPr>
              <a:t>Public Transport Offering</a:t>
            </a:r>
          </a:p>
          <a:p>
            <a:pPr marL="742950" lvl="1" indent="-285750">
              <a:buClr>
                <a:srgbClr val="F58549"/>
              </a:buClr>
              <a:buFont typeface="Arial" panose="020B0604020202020204" pitchFamily="34" charset="0"/>
              <a:buChar char="•"/>
              <a:defRPr/>
            </a:pPr>
            <a:r>
              <a:rPr lang="en-US" sz="1300" kern="0" dirty="0">
                <a:solidFill>
                  <a:prstClr val="black"/>
                </a:solidFill>
              </a:rPr>
              <a:t>Public Transportation is defined as a non-residential customer who manages a fleet of vehicles that own and/or operate vehicles that provide transportation services. This can include transportation services for public schools, public universities, or transit authorities</a:t>
            </a:r>
            <a:r>
              <a:rPr lang="en-US" sz="1300" kern="0" dirty="0" smtClean="0">
                <a:solidFill>
                  <a:prstClr val="black"/>
                </a:solidFill>
              </a:rPr>
              <a:t>.</a:t>
            </a:r>
          </a:p>
          <a:p>
            <a:pPr marL="285750" lvl="0" indent="-285750">
              <a:buClr>
                <a:srgbClr val="F58549"/>
              </a:buClr>
              <a:buFont typeface="Arial" panose="020B0604020202020204" pitchFamily="34" charset="0"/>
              <a:buChar char="•"/>
              <a:defRPr/>
            </a:pPr>
            <a:endParaRPr lang="en-US" sz="1300" kern="0" dirty="0">
              <a:solidFill>
                <a:prstClr val="black"/>
              </a:solidFill>
            </a:endParaRPr>
          </a:p>
          <a:p>
            <a:pPr marL="742950" lvl="2" indent="-285750">
              <a:buClr>
                <a:srgbClr val="F58549"/>
              </a:buClr>
              <a:buFont typeface="Arial" panose="020B0604020202020204" pitchFamily="34" charset="0"/>
              <a:buChar char="•"/>
              <a:defRPr/>
            </a:pPr>
            <a:r>
              <a:rPr lang="en-US" sz="1300" kern="0" dirty="0">
                <a:solidFill>
                  <a:prstClr val="black"/>
                </a:solidFill>
              </a:rPr>
              <a:t>Eligible customers can be managed by government agencies or private companies. </a:t>
            </a:r>
            <a:endParaRPr lang="en-US" sz="1300" kern="0" dirty="0" smtClean="0">
              <a:solidFill>
                <a:prstClr val="black"/>
              </a:solidFill>
            </a:endParaRPr>
          </a:p>
          <a:p>
            <a:pPr marL="285750" lvl="1" indent="-285750">
              <a:buClr>
                <a:srgbClr val="F58549"/>
              </a:buClr>
              <a:buFont typeface="Arial" panose="020B0604020202020204" pitchFamily="34" charset="0"/>
              <a:buChar char="•"/>
              <a:defRPr/>
            </a:pPr>
            <a:endParaRPr lang="en-US" sz="1300" kern="0" dirty="0">
              <a:solidFill>
                <a:prstClr val="black"/>
              </a:solidFill>
            </a:endParaRPr>
          </a:p>
          <a:p>
            <a:pPr marL="742950" lvl="2" indent="-285750">
              <a:buClr>
                <a:srgbClr val="F58549"/>
              </a:buClr>
              <a:buFont typeface="Arial" panose="020B0604020202020204" pitchFamily="34" charset="0"/>
              <a:buChar char="•"/>
              <a:defRPr/>
            </a:pPr>
            <a:r>
              <a:rPr lang="en-US" sz="1300" kern="0" dirty="0">
                <a:solidFill>
                  <a:prstClr val="black"/>
                </a:solidFill>
              </a:rPr>
              <a:t>The following customer types are not eligible to participate in the Program at this time: ride-hailing, airport shuttle, limousine or tour buses. </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black"/>
              </a:solidFill>
              <a:effectLst/>
              <a:uLnTx/>
              <a:uFillTx/>
            </a:endParaRPr>
          </a:p>
        </p:txBody>
      </p:sp>
      <p:grpSp>
        <p:nvGrpSpPr>
          <p:cNvPr id="19" name="Group 18"/>
          <p:cNvGrpSpPr/>
          <p:nvPr/>
        </p:nvGrpSpPr>
        <p:grpSpPr>
          <a:xfrm>
            <a:off x="81579" y="5429688"/>
            <a:ext cx="12005357" cy="531516"/>
            <a:chOff x="163320" y="159"/>
            <a:chExt cx="3643603" cy="733152"/>
          </a:xfrm>
        </p:grpSpPr>
        <p:sp>
          <p:nvSpPr>
            <p:cNvPr id="20" name="Rounded Rectangle 19"/>
            <p:cNvSpPr/>
            <p:nvPr/>
          </p:nvSpPr>
          <p:spPr>
            <a:xfrm>
              <a:off x="163320" y="159"/>
              <a:ext cx="3643603" cy="733152"/>
            </a:xfrm>
            <a:prstGeom prst="roundRect">
              <a:avLst/>
            </a:prstGeom>
            <a:solidFill>
              <a:srgbClr val="142C41">
                <a:hueOff val="0"/>
                <a:satOff val="0"/>
                <a:lumOff val="0"/>
                <a:alphaOff val="0"/>
              </a:srgbClr>
            </a:solidFill>
            <a:ln w="12700" cap="flat" cmpd="sng" algn="ctr">
              <a:noFill/>
              <a:prstDash val="solid"/>
              <a:miter lim="800000"/>
            </a:ln>
            <a:effectLst/>
          </p:spPr>
        </p:sp>
        <p:sp>
          <p:nvSpPr>
            <p:cNvPr id="21" name="Rounded Rectangle 4"/>
            <p:cNvSpPr txBox="1"/>
            <p:nvPr/>
          </p:nvSpPr>
          <p:spPr>
            <a:xfrm>
              <a:off x="186949" y="35949"/>
              <a:ext cx="3600718" cy="661571"/>
            </a:xfrm>
            <a:prstGeom prst="rect">
              <a:avLst/>
            </a:prstGeom>
            <a:noFill/>
            <a:ln>
              <a:noFill/>
            </a:ln>
            <a:effectLst/>
          </p:spPr>
          <p:txBody>
            <a:bodyPr spcFirstLastPara="0" vert="horz" wrap="square" lIns="38100" tIns="19050" rIns="38100" bIns="19050" numCol="1" spcCol="1270" anchor="ctr" anchorCtr="0">
              <a:noAutofit/>
            </a:bodyPr>
            <a:lstStyle/>
            <a:p>
              <a:pPr marL="0" marR="0" lvl="0" indent="0" defTabSz="444500" eaLnBrk="1" fontAlgn="auto" latinLnBrk="0" hangingPunct="1">
                <a:lnSpc>
                  <a:spcPct val="90000"/>
                </a:lnSpc>
                <a:spcBef>
                  <a:spcPct val="0"/>
                </a:spcBef>
                <a:spcAft>
                  <a:spcPct val="35000"/>
                </a:spcAft>
                <a:buClrTx/>
                <a:buSzTx/>
                <a:buFontTx/>
                <a:buNone/>
                <a:tabLst/>
                <a:defRPr/>
              </a:pPr>
              <a:r>
                <a:rPr kumimoji="0" lang="en-US" sz="1170" b="0" i="0" u="none" strike="noStrike" kern="0" cap="none" spc="0" normalizeH="0" baseline="0" noProof="0" dirty="0" smtClean="0">
                  <a:ln>
                    <a:noFill/>
                  </a:ln>
                  <a:solidFill>
                    <a:prstClr val="white"/>
                  </a:solidFill>
                  <a:effectLst/>
                  <a:uLnTx/>
                  <a:uFillTx/>
                  <a:latin typeface="Arial"/>
                  <a:ea typeface="+mn-ea"/>
                  <a:cs typeface="+mn-cs"/>
                </a:rPr>
                <a:t>Eligible customers that can participate in the Fleet Make Ready Program, can also participate in the EV Make Ready Program assuming the scopes are different from one another.</a:t>
              </a:r>
            </a:p>
          </p:txBody>
        </p:sp>
      </p:grpSp>
      <p:sp>
        <p:nvSpPr>
          <p:cNvPr id="6" name="Rectangle 5"/>
          <p:cNvSpPr/>
          <p:nvPr/>
        </p:nvSpPr>
        <p:spPr>
          <a:xfrm>
            <a:off x="820758" y="1209243"/>
            <a:ext cx="9081850" cy="1892826"/>
          </a:xfrm>
          <a:prstGeom prst="rect">
            <a:avLst/>
          </a:prstGeom>
        </p:spPr>
        <p:txBody>
          <a:bodyPr wrap="square">
            <a:spAutoFit/>
          </a:bodyPr>
          <a:lstStyle/>
          <a:p>
            <a:pPr marL="285750" indent="-285750">
              <a:buClr>
                <a:srgbClr val="F58549"/>
              </a:buClr>
              <a:buFont typeface="Arial" panose="020B0604020202020204" pitchFamily="34" charset="0"/>
              <a:buChar char="•"/>
              <a:defRPr/>
            </a:pPr>
            <a:r>
              <a:rPr lang="en-US" sz="1300" kern="0" dirty="0">
                <a:solidFill>
                  <a:prstClr val="black"/>
                </a:solidFill>
              </a:rPr>
              <a:t>Public Fleet is defined as a non-residential customer who managed a fleet of vehicles that are owned and/or operated by local governments, municipalities, not-for-profit organizations or public schools/universities. </a:t>
            </a:r>
            <a:endParaRPr lang="en-US" sz="1300" kern="0" dirty="0" smtClean="0">
              <a:solidFill>
                <a:prstClr val="black"/>
              </a:solidFill>
            </a:endParaRPr>
          </a:p>
          <a:p>
            <a:pPr marL="285750" indent="-285750">
              <a:buClr>
                <a:srgbClr val="F58549"/>
              </a:buClr>
              <a:buFont typeface="Arial" panose="020B0604020202020204" pitchFamily="34" charset="0"/>
              <a:buChar char="•"/>
              <a:defRPr/>
            </a:pPr>
            <a:endParaRPr lang="en-US" sz="1300" kern="0" dirty="0">
              <a:solidFill>
                <a:prstClr val="black"/>
              </a:solidFill>
            </a:endParaRPr>
          </a:p>
          <a:p>
            <a:pPr marL="285750" indent="-285750">
              <a:buClr>
                <a:srgbClr val="F58549"/>
              </a:buClr>
              <a:buFont typeface="Arial" panose="020B0604020202020204" pitchFamily="34" charset="0"/>
              <a:buChar char="•"/>
              <a:defRPr/>
            </a:pPr>
            <a:r>
              <a:rPr lang="en-US" sz="1300" kern="0" dirty="0">
                <a:solidFill>
                  <a:prstClr val="black"/>
                </a:solidFill>
              </a:rPr>
              <a:t>Eligible customers can be managed by government agencies or private companies</a:t>
            </a:r>
            <a:r>
              <a:rPr lang="en-US" sz="1300" kern="0" dirty="0" smtClean="0">
                <a:solidFill>
                  <a:prstClr val="black"/>
                </a:solidFill>
              </a:rPr>
              <a:t>.</a:t>
            </a:r>
          </a:p>
          <a:p>
            <a:pPr marL="285750" indent="-285750">
              <a:buClr>
                <a:srgbClr val="F58549"/>
              </a:buClr>
              <a:buFont typeface="Arial" panose="020B0604020202020204" pitchFamily="34" charset="0"/>
              <a:buChar char="•"/>
              <a:defRPr/>
            </a:pPr>
            <a:endParaRPr lang="en-US" sz="1300" kern="0" dirty="0">
              <a:solidFill>
                <a:prstClr val="black"/>
              </a:solidFill>
            </a:endParaRPr>
          </a:p>
          <a:p>
            <a:pPr marL="285750" indent="-285750">
              <a:buClr>
                <a:srgbClr val="F58549"/>
              </a:buClr>
              <a:buFont typeface="Arial" panose="020B0604020202020204" pitchFamily="34" charset="0"/>
              <a:buChar char="•"/>
              <a:defRPr/>
            </a:pPr>
            <a:r>
              <a:rPr lang="en-US" sz="1300" kern="0" dirty="0">
                <a:solidFill>
                  <a:prstClr val="black"/>
                </a:solidFill>
              </a:rPr>
              <a:t>Additional eligible customer types include waste disposal, law enforcement, and first responder. </a:t>
            </a:r>
            <a:endParaRPr lang="en-US" sz="1300" kern="0" dirty="0" smtClean="0">
              <a:solidFill>
                <a:prstClr val="black"/>
              </a:solidFill>
            </a:endParaRPr>
          </a:p>
          <a:p>
            <a:pPr marL="285750" indent="-285750">
              <a:buClr>
                <a:srgbClr val="F58549"/>
              </a:buClr>
              <a:buFont typeface="Arial" panose="020B0604020202020204" pitchFamily="34" charset="0"/>
              <a:buChar char="•"/>
              <a:defRPr/>
            </a:pPr>
            <a:endParaRPr lang="en-US" sz="1300" kern="0" dirty="0">
              <a:solidFill>
                <a:prstClr val="black"/>
              </a:solidFill>
            </a:endParaRPr>
          </a:p>
          <a:p>
            <a:pPr marL="285750" indent="-285750">
              <a:buClr>
                <a:srgbClr val="F58549"/>
              </a:buClr>
              <a:buFont typeface="Arial" panose="020B0604020202020204" pitchFamily="34" charset="0"/>
              <a:buChar char="•"/>
              <a:defRPr/>
            </a:pPr>
            <a:r>
              <a:rPr lang="en-US" sz="1300" kern="0" dirty="0">
                <a:solidFill>
                  <a:prstClr val="black"/>
                </a:solidFill>
              </a:rPr>
              <a:t>Public Schools or Public Universities that participate in the program as a Public Fleet, cannot use the station for vehicles that transport students unless such vehicles utilize the same PSEGLI account. </a:t>
            </a:r>
          </a:p>
        </p:txBody>
      </p:sp>
    </p:spTree>
    <p:extLst>
      <p:ext uri="{BB962C8B-B14F-4D97-AF65-F5344CB8AC3E}">
        <p14:creationId xmlns:p14="http://schemas.microsoft.com/office/powerpoint/2010/main" val="277424115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BAFEB-2547-004F-9FF6-35A3BD992394}"/>
              </a:ext>
            </a:extLst>
          </p:cNvPr>
          <p:cNvSpPr>
            <a:spLocks noGrp="1"/>
          </p:cNvSpPr>
          <p:nvPr>
            <p:ph type="title"/>
          </p:nvPr>
        </p:nvSpPr>
        <p:spPr>
          <a:xfrm>
            <a:off x="287446" y="410369"/>
            <a:ext cx="7070857" cy="540727"/>
          </a:xfrm>
        </p:spPr>
        <p:txBody>
          <a:bodyPr>
            <a:noAutofit/>
          </a:bodyPr>
          <a:lstStyle/>
          <a:p>
            <a:r>
              <a:rPr lang="en-US" sz="4000" dirty="0">
                <a:solidFill>
                  <a:srgbClr val="142C41"/>
                </a:solidFill>
                <a:latin typeface="Outfit SemiBold" pitchFamily="2" charset="0"/>
                <a:cs typeface="Arial" panose="020B0604020202020204" pitchFamily="34" charset="0"/>
              </a:rPr>
              <a:t>Data Sharing Requirements</a:t>
            </a:r>
          </a:p>
        </p:txBody>
      </p:sp>
      <p:sp>
        <p:nvSpPr>
          <p:cNvPr id="3" name="Content Placeholder 2">
            <a:extLst>
              <a:ext uri="{FF2B5EF4-FFF2-40B4-BE49-F238E27FC236}">
                <a16:creationId xmlns:a16="http://schemas.microsoft.com/office/drawing/2014/main" id="{83523FEE-3331-AD4B-828C-1E50AD431370}"/>
              </a:ext>
            </a:extLst>
          </p:cNvPr>
          <p:cNvSpPr>
            <a:spLocks noGrp="1"/>
          </p:cNvSpPr>
          <p:nvPr>
            <p:ph idx="1"/>
          </p:nvPr>
        </p:nvSpPr>
        <p:spPr>
          <a:xfrm>
            <a:off x="287445" y="1041399"/>
            <a:ext cx="11718288" cy="5536271"/>
          </a:xfrm>
        </p:spPr>
        <p:txBody>
          <a:bodyPr>
            <a:normAutofit/>
          </a:bodyPr>
          <a:lstStyle/>
          <a:p>
            <a:pPr marL="0" indent="0">
              <a:buNone/>
            </a:pPr>
            <a:r>
              <a:rPr lang="en-US" sz="1867" b="0" dirty="0"/>
              <a:t>PSEG Long Island will collect EV charging usage for 5 years to help develop learnings on grid impacts and program improvements</a:t>
            </a:r>
          </a:p>
          <a:p>
            <a:pPr marL="0" indent="0">
              <a:buNone/>
            </a:pPr>
            <a:r>
              <a:rPr lang="en-US" sz="1867" b="0" dirty="0"/>
              <a:t>Data specs include the following:</a:t>
            </a:r>
          </a:p>
          <a:p>
            <a:pPr lvl="1"/>
            <a:r>
              <a:rPr lang="en-US" sz="1667" dirty="0"/>
              <a:t>Station Billing Information</a:t>
            </a:r>
          </a:p>
          <a:p>
            <a:pPr lvl="1"/>
            <a:r>
              <a:rPr lang="en-US" sz="1667" dirty="0" smtClean="0"/>
              <a:t>Station Financial Information</a:t>
            </a:r>
          </a:p>
          <a:p>
            <a:pPr lvl="1"/>
            <a:r>
              <a:rPr lang="en-US" sz="1667" dirty="0" smtClean="0"/>
              <a:t>Plug </a:t>
            </a:r>
            <a:r>
              <a:rPr lang="en-US" sz="1667" dirty="0"/>
              <a:t>and Charging Session Data</a:t>
            </a:r>
          </a:p>
          <a:p>
            <a:pPr lvl="1"/>
            <a:r>
              <a:rPr lang="en-US" sz="1667" dirty="0"/>
              <a:t>Charge time for each vehicle during each charging session </a:t>
            </a:r>
          </a:p>
          <a:p>
            <a:pPr lvl="1"/>
            <a:endParaRPr lang="en-US" sz="1667" dirty="0"/>
          </a:p>
          <a:p>
            <a:pPr marL="0" indent="0">
              <a:buNone/>
            </a:pPr>
            <a:r>
              <a:rPr lang="en-US" sz="1867" b="0" dirty="0"/>
              <a:t>EnergyHub has vetted chargers capable of sending data to PSEG Long Island and a list of Eligible Chargers can be found on our website under Program Resources</a:t>
            </a:r>
          </a:p>
          <a:p>
            <a:pPr lvl="1"/>
            <a:r>
              <a:rPr lang="en-US" sz="1667" dirty="0"/>
              <a:t>Chargers not on this list will be unable to participate</a:t>
            </a:r>
          </a:p>
          <a:p>
            <a:pPr marL="457189" lvl="1" indent="0">
              <a:buNone/>
            </a:pPr>
            <a:endParaRPr lang="en-US" sz="1867" dirty="0"/>
          </a:p>
          <a:p>
            <a:pPr marL="0" indent="0">
              <a:buNone/>
            </a:pPr>
            <a:r>
              <a:rPr lang="en-US" sz="1867" b="0" dirty="0"/>
              <a:t>For those looking to add their charger/network to the list, please reach out to: </a:t>
            </a:r>
            <a:r>
              <a:rPr lang="en-US" sz="1600" b="0" dirty="0" smtClean="0">
                <a:hlinkClick r:id="rId2"/>
              </a:rPr>
              <a:t>PSEG-LI-EVFleet@pseg.com</a:t>
            </a:r>
            <a:r>
              <a:rPr lang="en-US" sz="1600" b="0" dirty="0" smtClean="0"/>
              <a:t> </a:t>
            </a:r>
            <a:r>
              <a:rPr lang="en-US" sz="1600" dirty="0" smtClean="0"/>
              <a:t> </a:t>
            </a:r>
            <a:endParaRPr lang="en-US" sz="1600" dirty="0"/>
          </a:p>
          <a:p>
            <a:pPr lvl="1"/>
            <a:r>
              <a:rPr lang="en-US" sz="1667" dirty="0"/>
              <a:t>Please note that PSEG Long Island relies on EnergyHub to ensure that the Network Provider can meet all of our requirements</a:t>
            </a:r>
          </a:p>
          <a:p>
            <a:pPr lvl="1"/>
            <a:r>
              <a:rPr lang="en-US" sz="1667" dirty="0"/>
              <a:t>Eligible Chargers list is updated on a monthly basis</a:t>
            </a:r>
            <a:endParaRPr lang="en-US" b="0" dirty="0" smtClean="0"/>
          </a:p>
        </p:txBody>
      </p:sp>
      <p:sp>
        <p:nvSpPr>
          <p:cNvPr id="4" name="Footer Placeholder 3">
            <a:extLst>
              <a:ext uri="{FF2B5EF4-FFF2-40B4-BE49-F238E27FC236}">
                <a16:creationId xmlns:a16="http://schemas.microsoft.com/office/drawing/2014/main" id="{9E0D197B-53BD-A148-B165-4D24DFAE7488}"/>
              </a:ext>
            </a:extLst>
          </p:cNvPr>
          <p:cNvSpPr>
            <a:spLocks noGrp="1"/>
          </p:cNvSpPr>
          <p:nvPr>
            <p:ph type="ftr" sz="quarter" idx="10"/>
          </p:nvPr>
        </p:nvSpPr>
        <p:spPr/>
        <p:txBody>
          <a:bodyPr/>
          <a:lstStyle/>
          <a:p>
            <a:pPr defTabSz="914377"/>
            <a:r>
              <a:rPr lang="en-US" dirty="0">
                <a:solidFill>
                  <a:srgbClr val="444444"/>
                </a:solidFill>
                <a:latin typeface="Arial" panose="020B0604020202020204"/>
              </a:rPr>
              <a:t>© 2024 PSEG. All Rights Reserved</a:t>
            </a:r>
          </a:p>
        </p:txBody>
      </p:sp>
      <p:sp>
        <p:nvSpPr>
          <p:cNvPr id="5" name="Slide Number Placeholder 4">
            <a:extLst>
              <a:ext uri="{FF2B5EF4-FFF2-40B4-BE49-F238E27FC236}">
                <a16:creationId xmlns:a16="http://schemas.microsoft.com/office/drawing/2014/main" id="{A07A888C-290A-C741-8CA3-27C971B69F8C}"/>
              </a:ext>
            </a:extLst>
          </p:cNvPr>
          <p:cNvSpPr>
            <a:spLocks noGrp="1"/>
          </p:cNvSpPr>
          <p:nvPr>
            <p:ph type="sldNum" sz="quarter" idx="11"/>
          </p:nvPr>
        </p:nvSpPr>
        <p:spPr/>
        <p:txBody>
          <a:bodyPr/>
          <a:lstStyle/>
          <a:p>
            <a:pPr defTabSz="914377"/>
            <a:fld id="{E7BFA6FB-95A3-4A80-9B08-A176DC0622C9}" type="slidenum">
              <a:rPr lang="en-US">
                <a:solidFill>
                  <a:srgbClr val="444444"/>
                </a:solidFill>
                <a:latin typeface="Arial" panose="020B0604020202020204"/>
              </a:rPr>
              <a:pPr defTabSz="914377"/>
              <a:t>13</a:t>
            </a:fld>
            <a:endParaRPr lang="en-US" dirty="0">
              <a:solidFill>
                <a:srgbClr val="444444"/>
              </a:solidFill>
              <a:latin typeface="Arial" panose="020B0604020202020204"/>
            </a:endParaRPr>
          </a:p>
        </p:txBody>
      </p:sp>
      <p:pic>
        <p:nvPicPr>
          <p:cNvPr id="1026" name="Picture 2" descr="Home - EnergyHu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03954" y="410368"/>
            <a:ext cx="2320553" cy="4663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894024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E3EBF7"/>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charset="0"/>
              <a:ea typeface="+mn-ea"/>
              <a:cs typeface="+mn-cs"/>
            </a:endParaRPr>
          </a:p>
        </p:txBody>
      </p:sp>
      <p:pic>
        <p:nvPicPr>
          <p:cNvPr id="3" name="object 3"/>
          <p:cNvPicPr/>
          <p:nvPr/>
        </p:nvPicPr>
        <p:blipFill>
          <a:blip r:embed="rId2" cstate="print"/>
          <a:stretch>
            <a:fillRect/>
          </a:stretch>
        </p:blipFill>
        <p:spPr>
          <a:xfrm>
            <a:off x="1735835" y="1604010"/>
            <a:ext cx="2981706" cy="576072"/>
          </a:xfrm>
          <a:prstGeom prst="rect">
            <a:avLst/>
          </a:prstGeom>
        </p:spPr>
      </p:pic>
      <p:sp>
        <p:nvSpPr>
          <p:cNvPr id="4" name="object 4"/>
          <p:cNvSpPr txBox="1">
            <a:spLocks noGrp="1"/>
          </p:cNvSpPr>
          <p:nvPr>
            <p:ph type="title"/>
          </p:nvPr>
        </p:nvSpPr>
        <p:spPr>
          <a:xfrm>
            <a:off x="1892553" y="2548636"/>
            <a:ext cx="7829945" cy="923971"/>
          </a:xfrm>
          <a:prstGeom prst="rect">
            <a:avLst/>
          </a:prstGeom>
        </p:spPr>
        <p:txBody>
          <a:bodyPr vert="horz" wrap="square" lIns="0" tIns="92075" rIns="0" bIns="0" rtlCol="0">
            <a:spAutoFit/>
          </a:bodyPr>
          <a:lstStyle/>
          <a:p>
            <a:pPr marL="12700" marR="5080">
              <a:lnSpc>
                <a:spcPct val="100000"/>
              </a:lnSpc>
              <a:spcBef>
                <a:spcPts val="725"/>
              </a:spcBef>
            </a:pPr>
            <a:r>
              <a:rPr lang="en-US" sz="5400" spc="195" dirty="0">
                <a:latin typeface="Outfit SemiBold"/>
                <a:cs typeface="Century Gothic"/>
              </a:rPr>
              <a:t>Infrastructure</a:t>
            </a:r>
            <a:endParaRPr sz="4600" dirty="0">
              <a:latin typeface="Century Gothic"/>
              <a:cs typeface="Century Gothic"/>
            </a:endParaRPr>
          </a:p>
        </p:txBody>
      </p:sp>
      <p:sp>
        <p:nvSpPr>
          <p:cNvPr id="6" name="TextBox 5">
            <a:extLst>
              <a:ext uri="{FF2B5EF4-FFF2-40B4-BE49-F238E27FC236}">
                <a16:creationId xmlns:a16="http://schemas.microsoft.com/office/drawing/2014/main" id="{110E9A5E-7DC2-003B-E2FA-BC3E61656B15}"/>
              </a:ext>
            </a:extLst>
          </p:cNvPr>
          <p:cNvSpPr txBox="1"/>
          <p:nvPr/>
        </p:nvSpPr>
        <p:spPr>
          <a:xfrm>
            <a:off x="1892552" y="4009290"/>
            <a:ext cx="7829945" cy="1438855"/>
          </a:xfrm>
          <a:prstGeom prst="rect">
            <a:avLst/>
          </a:prstGeom>
          <a:noFill/>
        </p:spPr>
        <p:txBody>
          <a:bodyPr wrap="square" rtlCol="0">
            <a:spAutoFit/>
          </a:bodyPr>
          <a:lstStyle/>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Make-Ready Infrastructure</a:t>
            </a:r>
          </a:p>
          <a:p>
            <a:pPr marL="800100" marR="0" lvl="1"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Customer-Side and Utility-Side Costs </a:t>
            </a:r>
          </a:p>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Future-Proofing</a:t>
            </a:r>
          </a:p>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Charge Letter</a:t>
            </a:r>
          </a:p>
        </p:txBody>
      </p:sp>
    </p:spTree>
    <p:extLst>
      <p:ext uri="{BB962C8B-B14F-4D97-AF65-F5344CB8AC3E}">
        <p14:creationId xmlns:p14="http://schemas.microsoft.com/office/powerpoint/2010/main" val="84042016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74904" y="847418"/>
            <a:ext cx="11643360" cy="2282035"/>
          </a:xfrm>
          <a:prstGeom prst="rect">
            <a:avLst/>
          </a:prstGeom>
        </p:spPr>
        <p:txBody>
          <a:bodyPr vert="horz" wrap="square" lIns="0" tIns="12065" rIns="0" bIns="0" rtlCol="0">
            <a:spAutoFit/>
          </a:bodyPr>
          <a:lstStyle/>
          <a:p>
            <a:pPr marL="241300" marR="0" lvl="0" indent="-228600" algn="l" defTabSz="914400" rtl="0" eaLnBrk="1" fontAlgn="auto" latinLnBrk="0" hangingPunct="1">
              <a:lnSpc>
                <a:spcPct val="100000"/>
              </a:lnSpc>
              <a:spcBef>
                <a:spcPts val="95"/>
              </a:spcBef>
              <a:spcAft>
                <a:spcPts val="0"/>
              </a:spcAft>
              <a:buClr>
                <a:srgbClr val="F47C3C"/>
              </a:buClr>
              <a:buSzTx/>
              <a:buFont typeface="Arial"/>
              <a:buChar char="•"/>
              <a:tabLst>
                <a:tab pos="241300" algn="l"/>
              </a:tabLst>
              <a:defRPr/>
            </a:pPr>
            <a:r>
              <a:rPr kumimoji="0" sz="2000" b="1" i="0" u="none" strike="noStrike" kern="0" cap="none" spc="0" normalizeH="0" baseline="0" noProof="0" dirty="0">
                <a:ln>
                  <a:noFill/>
                </a:ln>
                <a:solidFill>
                  <a:prstClr val="black"/>
                </a:solidFill>
                <a:effectLst/>
                <a:uLnTx/>
                <a:uFillTx/>
                <a:latin typeface="Arial"/>
                <a:ea typeface="+mn-ea"/>
                <a:cs typeface="Arial"/>
              </a:rPr>
              <a:t>Utility</a:t>
            </a:r>
            <a:r>
              <a:rPr kumimoji="0" sz="2000" b="1" i="0" u="none" strike="noStrike" kern="0" cap="none" spc="-70"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Side</a:t>
            </a:r>
            <a:r>
              <a:rPr kumimoji="0" sz="2000" b="1" i="0" u="none" strike="noStrike" kern="0" cap="none" spc="-50"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Make</a:t>
            </a:r>
            <a:r>
              <a:rPr kumimoji="0" sz="2000" b="1" i="0" u="none" strike="noStrike" kern="0" cap="none" spc="-50"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Ready</a:t>
            </a:r>
            <a:r>
              <a:rPr kumimoji="0" sz="2000" b="1" i="0" u="none" strike="noStrike" kern="0" cap="none" spc="-30"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(USMR):</a:t>
            </a:r>
            <a:r>
              <a:rPr kumimoji="0" sz="2000" b="1" i="0" u="none" strike="noStrike" kern="0" cap="none" spc="-30" normalizeH="0" baseline="0" noProof="0" dirty="0">
                <a:ln>
                  <a:noFill/>
                </a:ln>
                <a:solidFill>
                  <a:prstClr val="black"/>
                </a:solidFill>
                <a:effectLst/>
                <a:uLnTx/>
                <a:uFillTx/>
                <a:latin typeface="Arial"/>
                <a:ea typeface="+mn-ea"/>
                <a:cs typeface="Arial"/>
              </a:rPr>
              <a:t> </a:t>
            </a:r>
            <a:r>
              <a:rPr kumimoji="0" sz="2000" b="0" i="0" u="none" strike="noStrike" kern="0" cap="none" spc="-10" normalizeH="0" baseline="0" noProof="0" dirty="0">
                <a:ln>
                  <a:noFill/>
                </a:ln>
                <a:solidFill>
                  <a:prstClr val="black"/>
                </a:solidFill>
                <a:effectLst/>
                <a:uLnTx/>
                <a:uFillTx/>
                <a:latin typeface="Arial"/>
                <a:ea typeface="+mn-ea"/>
                <a:cs typeface="Arial"/>
              </a:rPr>
              <a:t>Distribution</a:t>
            </a:r>
            <a:r>
              <a:rPr kumimoji="0" sz="2000" b="0" i="0" u="none" strike="noStrike" kern="0" cap="none" spc="-3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infrastructure</a:t>
            </a:r>
            <a:r>
              <a:rPr kumimoji="0" sz="2000" b="0" i="0" u="none" strike="noStrike" kern="0" cap="none" spc="-7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equipment</a:t>
            </a:r>
            <a:r>
              <a:rPr kumimoji="0" sz="2000" b="0" i="0" u="none" strike="noStrike" kern="0" cap="none" spc="-4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up</a:t>
            </a:r>
            <a:r>
              <a:rPr kumimoji="0" sz="2000" b="0" i="0" u="none" strike="noStrike" kern="0" cap="none" spc="-45"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to</a:t>
            </a:r>
            <a:r>
              <a:rPr kumimoji="0" sz="2000" b="0" i="0" u="none" strike="noStrike" kern="0" cap="none" spc="-6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the</a:t>
            </a:r>
            <a:r>
              <a:rPr kumimoji="0" sz="2000" b="0" i="0" u="none" strike="noStrike" kern="0" cap="none" spc="-50" normalizeH="0" baseline="0" noProof="0" dirty="0">
                <a:ln>
                  <a:noFill/>
                </a:ln>
                <a:solidFill>
                  <a:prstClr val="black"/>
                </a:solidFill>
                <a:effectLst/>
                <a:uLnTx/>
                <a:uFillTx/>
                <a:latin typeface="Arial"/>
                <a:ea typeface="+mn-ea"/>
                <a:cs typeface="Arial"/>
              </a:rPr>
              <a:t> </a:t>
            </a:r>
            <a:r>
              <a:rPr kumimoji="0" sz="2000" b="0" i="0" u="none" strike="noStrike" kern="0" cap="none" spc="-10" normalizeH="0" baseline="0" noProof="0" dirty="0">
                <a:ln>
                  <a:noFill/>
                </a:ln>
                <a:solidFill>
                  <a:prstClr val="black"/>
                </a:solidFill>
                <a:effectLst/>
                <a:uLnTx/>
                <a:uFillTx/>
                <a:latin typeface="Arial"/>
                <a:ea typeface="+mn-ea"/>
                <a:cs typeface="Arial"/>
              </a:rPr>
              <a:t>meter</a:t>
            </a:r>
            <a:endParaRPr kumimoji="0" sz="2000" b="0" i="0" u="none" strike="noStrike" kern="0" cap="none" spc="0" normalizeH="0" baseline="0" noProof="0" dirty="0">
              <a:ln>
                <a:noFill/>
              </a:ln>
              <a:solidFill>
                <a:prstClr val="black"/>
              </a:solidFill>
              <a:effectLst/>
              <a:uLnTx/>
              <a:uFillTx/>
              <a:latin typeface="Arial"/>
              <a:ea typeface="+mn-ea"/>
              <a:cs typeface="Arial"/>
            </a:endParaRPr>
          </a:p>
          <a:p>
            <a:pPr marL="698500" marR="235585" lvl="1" indent="-228600" algn="l" defTabSz="914400" rtl="0" eaLnBrk="1" fontAlgn="auto" latinLnBrk="0" hangingPunct="1">
              <a:lnSpc>
                <a:spcPct val="80000"/>
              </a:lnSpc>
              <a:spcBef>
                <a:spcPts val="505"/>
              </a:spcBef>
              <a:spcAft>
                <a:spcPts val="0"/>
              </a:spcAft>
              <a:buClr>
                <a:srgbClr val="F47C3C"/>
              </a:buClr>
              <a:buSzTx/>
              <a:buFontTx/>
              <a:buChar char="–"/>
              <a:tabLst>
                <a:tab pos="698500" algn="l"/>
              </a:tabLst>
              <a:defRPr/>
            </a:pPr>
            <a:r>
              <a:rPr kumimoji="0" sz="1800" b="0" i="0" u="none" strike="noStrike" kern="0" cap="none" spc="0" normalizeH="0" baseline="0" noProof="0" dirty="0">
                <a:ln>
                  <a:noFill/>
                </a:ln>
                <a:solidFill>
                  <a:prstClr val="black"/>
                </a:solidFill>
                <a:effectLst/>
                <a:uLnTx/>
                <a:uFillTx/>
                <a:latin typeface="Arial"/>
                <a:ea typeface="+mn-ea"/>
                <a:cs typeface="Arial"/>
              </a:rPr>
              <a:t>Determined</a:t>
            </a:r>
            <a:r>
              <a:rPr kumimoji="0" sz="1800" b="0" i="0" u="none" strike="noStrike" kern="0" cap="none" spc="-35"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when</a:t>
            </a:r>
            <a:r>
              <a:rPr kumimoji="0" sz="1800" b="0" i="0" u="none" strike="noStrike" kern="0" cap="none" spc="-3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customer</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submits</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Load</a:t>
            </a:r>
            <a:r>
              <a:rPr kumimoji="0" sz="1800" b="0" i="0" u="none" strike="noStrike" kern="0" cap="none" spc="-3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Letter</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to</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PSEG</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Long</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Island’s</a:t>
            </a:r>
            <a:r>
              <a:rPr kumimoji="0" sz="1800" b="0" i="0" u="none" strike="noStrike" kern="0" cap="none" spc="-35"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Building</a:t>
            </a:r>
            <a:r>
              <a:rPr kumimoji="0" sz="1800" b="0" i="0" u="none" strike="noStrike" kern="0" cap="none" spc="-35"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and</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Renovation</a:t>
            </a:r>
            <a:r>
              <a:rPr kumimoji="0" sz="1800" b="0" i="0" u="none" strike="noStrike" kern="0" cap="none" spc="-30" normalizeH="0" baseline="0" noProof="0" dirty="0">
                <a:ln>
                  <a:noFill/>
                </a:ln>
                <a:solidFill>
                  <a:prstClr val="black"/>
                </a:solidFill>
                <a:effectLst/>
                <a:uLnTx/>
                <a:uFillTx/>
                <a:latin typeface="Arial"/>
                <a:ea typeface="+mn-ea"/>
                <a:cs typeface="Arial"/>
              </a:rPr>
              <a:t> </a:t>
            </a:r>
            <a:r>
              <a:rPr kumimoji="0" sz="1800" b="0" i="0" u="none" strike="noStrike" kern="0" cap="none" spc="-10" normalizeH="0" baseline="0" noProof="0" dirty="0">
                <a:ln>
                  <a:noFill/>
                </a:ln>
                <a:solidFill>
                  <a:prstClr val="black"/>
                </a:solidFill>
                <a:effectLst/>
                <a:uLnTx/>
                <a:uFillTx/>
                <a:latin typeface="Arial"/>
                <a:ea typeface="+mn-ea"/>
                <a:cs typeface="Arial"/>
              </a:rPr>
              <a:t>Services (BRS)</a:t>
            </a:r>
            <a:endParaRPr kumimoji="0" lang="en-US" sz="1800" b="0" i="0" u="none" strike="noStrike" kern="0" cap="none" spc="-10" normalizeH="0" baseline="0" noProof="0" dirty="0">
              <a:ln>
                <a:noFill/>
              </a:ln>
              <a:solidFill>
                <a:prstClr val="black"/>
              </a:solidFill>
              <a:effectLst/>
              <a:uLnTx/>
              <a:uFillTx/>
              <a:latin typeface="Arial"/>
              <a:ea typeface="+mn-ea"/>
              <a:cs typeface="Arial"/>
            </a:endParaRPr>
          </a:p>
          <a:p>
            <a:pPr marL="698500" marR="235585" lvl="1" indent="-228600" algn="l" defTabSz="914400" rtl="0" eaLnBrk="1" fontAlgn="auto" latinLnBrk="0" hangingPunct="1">
              <a:lnSpc>
                <a:spcPct val="80000"/>
              </a:lnSpc>
              <a:spcBef>
                <a:spcPts val="505"/>
              </a:spcBef>
              <a:spcAft>
                <a:spcPts val="0"/>
              </a:spcAft>
              <a:buClr>
                <a:srgbClr val="F47C3C"/>
              </a:buClr>
              <a:buSzTx/>
              <a:buFontTx/>
              <a:buChar char="–"/>
              <a:tabLst>
                <a:tab pos="698500" algn="l"/>
              </a:tabLst>
              <a:defRPr/>
            </a:pPr>
            <a:r>
              <a:rPr kumimoji="0" lang="en-US" sz="1800" b="0" i="0" u="none" strike="noStrike" kern="0" cap="none" spc="-10" normalizeH="0" baseline="0" noProof="0" dirty="0">
                <a:ln>
                  <a:noFill/>
                </a:ln>
                <a:solidFill>
                  <a:prstClr val="black"/>
                </a:solidFill>
                <a:effectLst/>
                <a:uLnTx/>
                <a:uFillTx/>
                <a:latin typeface="Arial"/>
                <a:ea typeface="+mn-ea"/>
                <a:cs typeface="Arial"/>
              </a:rPr>
              <a:t>Distribution Design will assess the site and project scope, and determine if any utility upgrades are required to provide power to the site</a:t>
            </a:r>
          </a:p>
          <a:p>
            <a:pPr marL="1155700" marR="235585" lvl="2" indent="-228600" algn="l" defTabSz="914400" rtl="0" eaLnBrk="1" fontAlgn="auto" latinLnBrk="0" hangingPunct="1">
              <a:lnSpc>
                <a:spcPct val="80000"/>
              </a:lnSpc>
              <a:spcBef>
                <a:spcPts val="505"/>
              </a:spcBef>
              <a:spcAft>
                <a:spcPts val="0"/>
              </a:spcAft>
              <a:buClr>
                <a:srgbClr val="F47C3C"/>
              </a:buClr>
              <a:buSzTx/>
              <a:buFontTx/>
              <a:buChar char="–"/>
              <a:tabLst>
                <a:tab pos="698500" algn="l"/>
              </a:tabLst>
              <a:defRPr/>
            </a:pPr>
            <a:r>
              <a:rPr kumimoji="0" lang="en-US" sz="1800" b="0" i="0" u="none" strike="noStrike" kern="0" cap="none" spc="-10" normalizeH="0" baseline="0" noProof="0" dirty="0">
                <a:ln>
                  <a:noFill/>
                </a:ln>
                <a:solidFill>
                  <a:prstClr val="black"/>
                </a:solidFill>
                <a:effectLst/>
                <a:uLnTx/>
                <a:uFillTx/>
                <a:latin typeface="Arial"/>
                <a:ea typeface="+mn-ea"/>
                <a:cs typeface="Arial"/>
              </a:rPr>
              <a:t>A Charge Letter will be issued by Distribution Design, which identifies the USMR costs</a:t>
            </a:r>
            <a:endParaRPr kumimoji="0" sz="1800" b="0" i="0" u="none" strike="noStrike" kern="0" cap="none" spc="0" normalizeH="0" baseline="0" noProof="0" dirty="0">
              <a:ln>
                <a:noFill/>
              </a:ln>
              <a:solidFill>
                <a:prstClr val="black"/>
              </a:solidFill>
              <a:effectLst/>
              <a:uLnTx/>
              <a:uFillTx/>
              <a:latin typeface="Arial"/>
              <a:ea typeface="+mn-ea"/>
              <a:cs typeface="Arial"/>
            </a:endParaRPr>
          </a:p>
          <a:p>
            <a:pPr marL="241300" marR="0" lvl="0" indent="-228600" algn="l" defTabSz="914400" rtl="0" eaLnBrk="1" fontAlgn="auto" latinLnBrk="0" hangingPunct="1">
              <a:lnSpc>
                <a:spcPct val="100000"/>
              </a:lnSpc>
              <a:spcBef>
                <a:spcPts val="515"/>
              </a:spcBef>
              <a:spcAft>
                <a:spcPts val="0"/>
              </a:spcAft>
              <a:buClr>
                <a:srgbClr val="F47C3C"/>
              </a:buClr>
              <a:buSzTx/>
              <a:buFont typeface="Arial"/>
              <a:buChar char="•"/>
              <a:tabLst>
                <a:tab pos="241300" algn="l"/>
              </a:tabLst>
              <a:defRPr/>
            </a:pPr>
            <a:r>
              <a:rPr kumimoji="0" sz="2000" b="1" i="0" u="none" strike="noStrike" kern="0" cap="none" spc="0" normalizeH="0" baseline="0" noProof="0" dirty="0">
                <a:ln>
                  <a:noFill/>
                </a:ln>
                <a:solidFill>
                  <a:prstClr val="black"/>
                </a:solidFill>
                <a:effectLst/>
                <a:uLnTx/>
                <a:uFillTx/>
                <a:latin typeface="Arial"/>
                <a:ea typeface="+mn-ea"/>
                <a:cs typeface="Arial"/>
              </a:rPr>
              <a:t>Customer</a:t>
            </a:r>
            <a:r>
              <a:rPr kumimoji="0" sz="2000" b="1" i="0" u="none" strike="noStrike" kern="0" cap="none" spc="-35"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Side</a:t>
            </a:r>
            <a:r>
              <a:rPr kumimoji="0" sz="2000" b="1" i="0" u="none" strike="noStrike" kern="0" cap="none" spc="-45"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Make</a:t>
            </a:r>
            <a:r>
              <a:rPr kumimoji="0" sz="2000" b="1" i="0" u="none" strike="noStrike" kern="0" cap="none" spc="-45"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Ready</a:t>
            </a:r>
            <a:r>
              <a:rPr kumimoji="0" sz="2000" b="1" i="0" u="none" strike="noStrike" kern="0" cap="none" spc="-30" normalizeH="0" baseline="0" noProof="0" dirty="0">
                <a:ln>
                  <a:noFill/>
                </a:ln>
                <a:solidFill>
                  <a:prstClr val="black"/>
                </a:solidFill>
                <a:effectLst/>
                <a:uLnTx/>
                <a:uFillTx/>
                <a:latin typeface="Arial"/>
                <a:ea typeface="+mn-ea"/>
                <a:cs typeface="Arial"/>
              </a:rPr>
              <a:t> </a:t>
            </a:r>
            <a:r>
              <a:rPr kumimoji="0" sz="2000" b="1" i="0" u="none" strike="noStrike" kern="0" cap="none" spc="0" normalizeH="0" baseline="0" noProof="0" dirty="0">
                <a:ln>
                  <a:noFill/>
                </a:ln>
                <a:solidFill>
                  <a:prstClr val="black"/>
                </a:solidFill>
                <a:effectLst/>
                <a:uLnTx/>
                <a:uFillTx/>
                <a:latin typeface="Arial"/>
                <a:ea typeface="+mn-ea"/>
                <a:cs typeface="Arial"/>
              </a:rPr>
              <a:t>(CSMR):</a:t>
            </a:r>
            <a:r>
              <a:rPr kumimoji="0" sz="2000" b="1" i="0" u="none" strike="noStrike" kern="0" cap="none" spc="-25"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Infrastructure</a:t>
            </a:r>
            <a:r>
              <a:rPr kumimoji="0" sz="2000" b="0" i="0" u="none" strike="noStrike" kern="0" cap="none" spc="-65"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equipment</a:t>
            </a:r>
            <a:r>
              <a:rPr kumimoji="0" sz="2000" b="0" i="0" u="none" strike="noStrike" kern="0" cap="none" spc="-3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from</a:t>
            </a:r>
            <a:r>
              <a:rPr kumimoji="0" sz="2000" b="0" i="0" u="none" strike="noStrike" kern="0" cap="none" spc="-6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the</a:t>
            </a:r>
            <a:r>
              <a:rPr kumimoji="0" sz="2000" b="0" i="0" u="none" strike="noStrike" kern="0" cap="none" spc="-5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meter</a:t>
            </a:r>
            <a:r>
              <a:rPr kumimoji="0" sz="2000" b="0" i="0" u="none" strike="noStrike" kern="0" cap="none" spc="-55"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up</a:t>
            </a:r>
            <a:r>
              <a:rPr kumimoji="0" sz="2000" b="0" i="0" u="none" strike="noStrike" kern="0" cap="none" spc="-5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to</a:t>
            </a:r>
            <a:r>
              <a:rPr kumimoji="0" sz="2000" b="0" i="0" u="none" strike="noStrike" kern="0" cap="none" spc="-50"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the</a:t>
            </a:r>
            <a:r>
              <a:rPr kumimoji="0" sz="2000" b="0" i="0" u="none" strike="noStrike" kern="0" cap="none" spc="-55" normalizeH="0" baseline="0" noProof="0" dirty="0">
                <a:ln>
                  <a:noFill/>
                </a:ln>
                <a:solidFill>
                  <a:prstClr val="black"/>
                </a:solidFill>
                <a:effectLst/>
                <a:uLnTx/>
                <a:uFillTx/>
                <a:latin typeface="Arial"/>
                <a:ea typeface="+mn-ea"/>
                <a:cs typeface="Arial"/>
              </a:rPr>
              <a:t> </a:t>
            </a:r>
            <a:r>
              <a:rPr kumimoji="0" sz="2000" b="0" i="0" u="none" strike="noStrike" kern="0" cap="none" spc="0" normalizeH="0" baseline="0" noProof="0" dirty="0">
                <a:ln>
                  <a:noFill/>
                </a:ln>
                <a:solidFill>
                  <a:prstClr val="black"/>
                </a:solidFill>
                <a:effectLst/>
                <a:uLnTx/>
                <a:uFillTx/>
                <a:latin typeface="Arial"/>
                <a:ea typeface="+mn-ea"/>
                <a:cs typeface="Arial"/>
              </a:rPr>
              <a:t>EV</a:t>
            </a:r>
            <a:r>
              <a:rPr kumimoji="0" sz="2000" b="0" i="0" u="none" strike="noStrike" kern="0" cap="none" spc="-35" normalizeH="0" baseline="0" noProof="0" dirty="0">
                <a:ln>
                  <a:noFill/>
                </a:ln>
                <a:solidFill>
                  <a:prstClr val="black"/>
                </a:solidFill>
                <a:effectLst/>
                <a:uLnTx/>
                <a:uFillTx/>
                <a:latin typeface="Arial"/>
                <a:ea typeface="+mn-ea"/>
                <a:cs typeface="Arial"/>
              </a:rPr>
              <a:t> </a:t>
            </a:r>
            <a:r>
              <a:rPr kumimoji="0" sz="2000" b="0" i="0" u="none" strike="noStrike" kern="0" cap="none" spc="-10" normalizeH="0" baseline="0" noProof="0" dirty="0">
                <a:ln>
                  <a:noFill/>
                </a:ln>
                <a:solidFill>
                  <a:prstClr val="black"/>
                </a:solidFill>
                <a:effectLst/>
                <a:uLnTx/>
                <a:uFillTx/>
                <a:latin typeface="Arial"/>
                <a:ea typeface="+mn-ea"/>
                <a:cs typeface="Arial"/>
              </a:rPr>
              <a:t>Charger</a:t>
            </a:r>
            <a:endParaRPr kumimoji="0" sz="2000" b="0" i="0" u="none" strike="noStrike" kern="0" cap="none" spc="0" normalizeH="0" baseline="0" noProof="0" dirty="0">
              <a:ln>
                <a:noFill/>
              </a:ln>
              <a:solidFill>
                <a:prstClr val="black"/>
              </a:solidFill>
              <a:effectLst/>
              <a:uLnTx/>
              <a:uFillTx/>
              <a:latin typeface="Arial"/>
              <a:ea typeface="+mn-ea"/>
              <a:cs typeface="Arial"/>
            </a:endParaRPr>
          </a:p>
          <a:p>
            <a:pPr marL="697865" marR="0" lvl="1" indent="-227965" algn="l" defTabSz="914400" rtl="0" eaLnBrk="1" fontAlgn="auto" latinLnBrk="0" hangingPunct="1">
              <a:lnSpc>
                <a:spcPct val="100000"/>
              </a:lnSpc>
              <a:spcBef>
                <a:spcPts val="75"/>
              </a:spcBef>
              <a:spcAft>
                <a:spcPts val="0"/>
              </a:spcAft>
              <a:buClr>
                <a:srgbClr val="F47C3C"/>
              </a:buClr>
              <a:buSzTx/>
              <a:buFontTx/>
              <a:buChar char="–"/>
              <a:tabLst>
                <a:tab pos="697865" algn="l"/>
              </a:tabLst>
              <a:defRPr/>
            </a:pPr>
            <a:r>
              <a:rPr kumimoji="0" lang="en-US" sz="1800" b="0" i="0" u="none" strike="noStrike" kern="0" cap="none" spc="0" normalizeH="0" baseline="0" noProof="0" dirty="0">
                <a:ln>
                  <a:noFill/>
                </a:ln>
                <a:solidFill>
                  <a:prstClr val="black"/>
                </a:solidFill>
                <a:effectLst/>
                <a:uLnTx/>
                <a:uFillTx/>
                <a:latin typeface="Arial"/>
                <a:ea typeface="+mn-ea"/>
                <a:cs typeface="Arial"/>
              </a:rPr>
              <a:t>Contractor</a:t>
            </a:r>
            <a:r>
              <a:rPr kumimoji="0" sz="1800" b="0" i="0" u="none" strike="noStrike" kern="0" cap="none" spc="-20"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constructs</a:t>
            </a:r>
            <a:r>
              <a:rPr kumimoji="0" sz="1800" b="0" i="0" u="none" strike="noStrike" kern="0" cap="none" spc="-5" normalizeH="0" baseline="0" noProof="0" dirty="0">
                <a:ln>
                  <a:noFill/>
                </a:ln>
                <a:solidFill>
                  <a:prstClr val="black"/>
                </a:solidFill>
                <a:effectLst/>
                <a:uLnTx/>
                <a:uFillTx/>
                <a:latin typeface="Arial"/>
                <a:ea typeface="+mn-ea"/>
                <a:cs typeface="Arial"/>
              </a:rPr>
              <a:t> </a:t>
            </a:r>
            <a:r>
              <a:rPr kumimoji="0" sz="1800" b="0" i="0" u="none" strike="noStrike" kern="0" cap="none" spc="0" normalizeH="0" baseline="0" noProof="0" dirty="0">
                <a:ln>
                  <a:noFill/>
                </a:ln>
                <a:solidFill>
                  <a:prstClr val="black"/>
                </a:solidFill>
                <a:effectLst/>
                <a:uLnTx/>
                <a:uFillTx/>
                <a:latin typeface="Arial"/>
                <a:ea typeface="+mn-ea"/>
                <a:cs typeface="Arial"/>
              </a:rPr>
              <a:t>this</a:t>
            </a:r>
            <a:r>
              <a:rPr kumimoji="0" sz="1800" b="0" i="0" u="none" strike="noStrike" kern="0" cap="none" spc="-5" normalizeH="0" baseline="0" noProof="0" dirty="0">
                <a:ln>
                  <a:noFill/>
                </a:ln>
                <a:solidFill>
                  <a:prstClr val="black"/>
                </a:solidFill>
                <a:effectLst/>
                <a:uLnTx/>
                <a:uFillTx/>
                <a:latin typeface="Arial"/>
                <a:ea typeface="+mn-ea"/>
                <a:cs typeface="Arial"/>
              </a:rPr>
              <a:t> </a:t>
            </a:r>
            <a:r>
              <a:rPr kumimoji="0" sz="1800" b="0" i="0" u="none" strike="noStrike" kern="0" cap="none" spc="-10" normalizeH="0" baseline="0" noProof="0" dirty="0">
                <a:ln>
                  <a:noFill/>
                </a:ln>
                <a:solidFill>
                  <a:prstClr val="black"/>
                </a:solidFill>
                <a:effectLst/>
                <a:uLnTx/>
                <a:uFillTx/>
                <a:latin typeface="Arial"/>
                <a:ea typeface="+mn-ea"/>
                <a:cs typeface="Arial"/>
              </a:rPr>
              <a:t>infrastructure</a:t>
            </a:r>
            <a:endParaRPr kumimoji="0" sz="1800" b="0" i="0" u="none" strike="noStrike" kern="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374904" y="229107"/>
            <a:ext cx="6102096" cy="566181"/>
          </a:xfrm>
          <a:prstGeom prst="rect">
            <a:avLst/>
          </a:prstGeom>
        </p:spPr>
        <p:txBody>
          <a:bodyPr vert="horz" wrap="square" lIns="0" tIns="12065" rIns="0" bIns="0" rtlCol="0">
            <a:spAutoFit/>
          </a:bodyPr>
          <a:lstStyle/>
          <a:p>
            <a:pPr marL="12700">
              <a:lnSpc>
                <a:spcPct val="100000"/>
              </a:lnSpc>
              <a:spcBef>
                <a:spcPts val="95"/>
              </a:spcBef>
            </a:pPr>
            <a:r>
              <a:rPr spc="-10" dirty="0"/>
              <a:t>Make-</a:t>
            </a:r>
            <a:r>
              <a:rPr dirty="0"/>
              <a:t>Ready</a:t>
            </a:r>
            <a:r>
              <a:rPr spc="-25" dirty="0"/>
              <a:t> </a:t>
            </a:r>
            <a:r>
              <a:rPr spc="-10" dirty="0"/>
              <a:t>Infrastructure</a:t>
            </a:r>
          </a:p>
        </p:txBody>
      </p:sp>
      <p:pic>
        <p:nvPicPr>
          <p:cNvPr id="4" name="object 4"/>
          <p:cNvPicPr/>
          <p:nvPr/>
        </p:nvPicPr>
        <p:blipFill>
          <a:blip r:embed="rId2" cstate="print"/>
          <a:stretch>
            <a:fillRect/>
          </a:stretch>
        </p:blipFill>
        <p:spPr>
          <a:xfrm>
            <a:off x="2341606" y="3181583"/>
            <a:ext cx="7414200" cy="3294552"/>
          </a:xfrm>
          <a:prstGeom prst="rect">
            <a:avLst/>
          </a:prstGeom>
        </p:spPr>
      </p:pic>
      <p:sp>
        <p:nvSpPr>
          <p:cNvPr id="5" name="object 5"/>
          <p:cNvSpPr/>
          <p:nvPr/>
        </p:nvSpPr>
        <p:spPr>
          <a:xfrm>
            <a:off x="10021211" y="3737774"/>
            <a:ext cx="1997053" cy="1540842"/>
          </a:xfrm>
          <a:custGeom>
            <a:avLst/>
            <a:gdLst/>
            <a:ahLst/>
            <a:cxnLst/>
            <a:rect l="l" t="t" r="r" b="b"/>
            <a:pathLst>
              <a:path w="1925954" h="1395729">
                <a:moveTo>
                  <a:pt x="1693037" y="0"/>
                </a:moveTo>
                <a:lnTo>
                  <a:pt x="232537" y="0"/>
                </a:lnTo>
                <a:lnTo>
                  <a:pt x="185681" y="4725"/>
                </a:lnTo>
                <a:lnTo>
                  <a:pt x="142035" y="18278"/>
                </a:lnTo>
                <a:lnTo>
                  <a:pt x="102536" y="39721"/>
                </a:lnTo>
                <a:lnTo>
                  <a:pt x="68119" y="68119"/>
                </a:lnTo>
                <a:lnTo>
                  <a:pt x="39721" y="102536"/>
                </a:lnTo>
                <a:lnTo>
                  <a:pt x="18278" y="142035"/>
                </a:lnTo>
                <a:lnTo>
                  <a:pt x="4725" y="185681"/>
                </a:lnTo>
                <a:lnTo>
                  <a:pt x="0" y="232536"/>
                </a:lnTo>
                <a:lnTo>
                  <a:pt x="0" y="1162684"/>
                </a:lnTo>
                <a:lnTo>
                  <a:pt x="4725" y="1209540"/>
                </a:lnTo>
                <a:lnTo>
                  <a:pt x="18278" y="1253186"/>
                </a:lnTo>
                <a:lnTo>
                  <a:pt x="39721" y="1292685"/>
                </a:lnTo>
                <a:lnTo>
                  <a:pt x="68119" y="1327102"/>
                </a:lnTo>
                <a:lnTo>
                  <a:pt x="102536" y="1355500"/>
                </a:lnTo>
                <a:lnTo>
                  <a:pt x="142035" y="1376943"/>
                </a:lnTo>
                <a:lnTo>
                  <a:pt x="185681" y="1390496"/>
                </a:lnTo>
                <a:lnTo>
                  <a:pt x="232537" y="1395221"/>
                </a:lnTo>
                <a:lnTo>
                  <a:pt x="1693037" y="1395221"/>
                </a:lnTo>
                <a:lnTo>
                  <a:pt x="1739892" y="1390496"/>
                </a:lnTo>
                <a:lnTo>
                  <a:pt x="1783538" y="1376943"/>
                </a:lnTo>
                <a:lnTo>
                  <a:pt x="1823037" y="1355500"/>
                </a:lnTo>
                <a:lnTo>
                  <a:pt x="1857454" y="1327102"/>
                </a:lnTo>
                <a:lnTo>
                  <a:pt x="1885852" y="1292685"/>
                </a:lnTo>
                <a:lnTo>
                  <a:pt x="1907295" y="1253186"/>
                </a:lnTo>
                <a:lnTo>
                  <a:pt x="1920848" y="1209540"/>
                </a:lnTo>
                <a:lnTo>
                  <a:pt x="1925574" y="1162684"/>
                </a:lnTo>
                <a:lnTo>
                  <a:pt x="1925574" y="232536"/>
                </a:lnTo>
                <a:lnTo>
                  <a:pt x="1920848" y="185681"/>
                </a:lnTo>
                <a:lnTo>
                  <a:pt x="1907295" y="142035"/>
                </a:lnTo>
                <a:lnTo>
                  <a:pt x="1885852" y="102536"/>
                </a:lnTo>
                <a:lnTo>
                  <a:pt x="1857454" y="68119"/>
                </a:lnTo>
                <a:lnTo>
                  <a:pt x="1823037" y="39721"/>
                </a:lnTo>
                <a:lnTo>
                  <a:pt x="1783538" y="18278"/>
                </a:lnTo>
                <a:lnTo>
                  <a:pt x="1739892" y="4725"/>
                </a:lnTo>
                <a:lnTo>
                  <a:pt x="1693037" y="0"/>
                </a:lnTo>
                <a:close/>
              </a:path>
            </a:pathLst>
          </a:custGeom>
          <a:solidFill>
            <a:srgbClr val="132C41"/>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charset="0"/>
              <a:ea typeface="+mn-ea"/>
              <a:cs typeface="+mn-cs"/>
            </a:endParaRPr>
          </a:p>
        </p:txBody>
      </p:sp>
      <p:sp>
        <p:nvSpPr>
          <p:cNvPr id="6" name="object 6"/>
          <p:cNvSpPr txBox="1"/>
          <p:nvPr/>
        </p:nvSpPr>
        <p:spPr>
          <a:xfrm>
            <a:off x="10021211" y="3884178"/>
            <a:ext cx="1904851" cy="1248034"/>
          </a:xfrm>
          <a:prstGeom prst="rect">
            <a:avLst/>
          </a:prstGeom>
        </p:spPr>
        <p:txBody>
          <a:bodyPr vert="horz" wrap="square" lIns="0" tIns="11430" rIns="0" bIns="0" rtlCol="0" anchor="ctr">
            <a:spAutoFit/>
          </a:bodyPr>
          <a:lstStyle/>
          <a:p>
            <a:pPr marL="12700" marR="5080" lvl="0" indent="0" algn="ctr" defTabSz="914400" rtl="0" eaLnBrk="1" fontAlgn="auto" latinLnBrk="0" hangingPunct="1">
              <a:lnSpc>
                <a:spcPct val="102600"/>
              </a:lnSpc>
              <a:spcBef>
                <a:spcPts val="90"/>
              </a:spcBef>
              <a:spcAft>
                <a:spcPts val="0"/>
              </a:spcAft>
              <a:buClrTx/>
              <a:buSzTx/>
              <a:buFontTx/>
              <a:buNone/>
              <a:tabLst/>
              <a:defRPr/>
            </a:pPr>
            <a:r>
              <a:rPr kumimoji="0" sz="1300" b="0" i="0" u="none" strike="noStrike" kern="0" cap="none" spc="0" normalizeH="0" baseline="0" noProof="0" dirty="0">
                <a:ln>
                  <a:noFill/>
                </a:ln>
                <a:solidFill>
                  <a:srgbClr val="FFFFFF"/>
                </a:solidFill>
                <a:effectLst/>
                <a:uLnTx/>
                <a:uFillTx/>
                <a:latin typeface="Arial"/>
                <a:ea typeface="+mn-ea"/>
                <a:cs typeface="Arial"/>
              </a:rPr>
              <a:t>The</a:t>
            </a:r>
            <a:r>
              <a:rPr kumimoji="0" sz="1300" b="0" i="0" u="none" strike="noStrike" kern="0" cap="none" spc="50" normalizeH="0" baseline="0" noProof="0" dirty="0">
                <a:ln>
                  <a:noFill/>
                </a:ln>
                <a:solidFill>
                  <a:srgbClr val="FFFFFF"/>
                </a:solidFill>
                <a:effectLst/>
                <a:uLnTx/>
                <a:uFillTx/>
                <a:latin typeface="Arial"/>
                <a:ea typeface="+mn-ea"/>
                <a:cs typeface="Arial"/>
              </a:rPr>
              <a:t> </a:t>
            </a:r>
            <a:r>
              <a:rPr kumimoji="0" lang="en-US" sz="1300" b="0" i="0" u="none" strike="noStrike" kern="0" cap="none" spc="0" normalizeH="0" baseline="0" noProof="0" dirty="0" smtClean="0">
                <a:ln>
                  <a:noFill/>
                </a:ln>
                <a:solidFill>
                  <a:srgbClr val="FFFFFF"/>
                </a:solidFill>
                <a:effectLst/>
                <a:uLnTx/>
                <a:uFillTx/>
                <a:latin typeface="Arial"/>
                <a:ea typeface="+mn-ea"/>
                <a:cs typeface="Arial"/>
              </a:rPr>
              <a:t>Fleet</a:t>
            </a:r>
            <a:r>
              <a:rPr kumimoji="0" sz="1300" b="0" i="0" u="none" strike="noStrike" kern="0" cap="none" spc="50" normalizeH="0" baseline="0" noProof="0" dirty="0" smtClean="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Make</a:t>
            </a:r>
            <a:r>
              <a:rPr kumimoji="0" sz="1300" b="0" i="0" u="none" strike="noStrike" kern="0" cap="none" spc="45" normalizeH="0" baseline="0" noProof="0" dirty="0">
                <a:ln>
                  <a:noFill/>
                </a:ln>
                <a:solidFill>
                  <a:srgbClr val="FFFFFF"/>
                </a:solidFill>
                <a:effectLst/>
                <a:uLnTx/>
                <a:uFillTx/>
                <a:latin typeface="Arial"/>
                <a:ea typeface="+mn-ea"/>
                <a:cs typeface="Arial"/>
              </a:rPr>
              <a:t> </a:t>
            </a:r>
            <a:r>
              <a:rPr kumimoji="0" sz="1300" b="0" i="0" u="none" strike="noStrike" kern="0" cap="none" spc="-10" normalizeH="0" baseline="0" noProof="0" dirty="0">
                <a:ln>
                  <a:noFill/>
                </a:ln>
                <a:solidFill>
                  <a:srgbClr val="FFFFFF"/>
                </a:solidFill>
                <a:effectLst/>
                <a:uLnTx/>
                <a:uFillTx/>
                <a:latin typeface="Arial"/>
                <a:ea typeface="+mn-ea"/>
                <a:cs typeface="Arial"/>
              </a:rPr>
              <a:t>Ready </a:t>
            </a:r>
            <a:r>
              <a:rPr kumimoji="0" sz="1300" b="0" i="0" u="none" strike="noStrike" kern="0" cap="none" spc="0" normalizeH="0" baseline="0" noProof="0" dirty="0">
                <a:ln>
                  <a:noFill/>
                </a:ln>
                <a:solidFill>
                  <a:srgbClr val="FFFFFF"/>
                </a:solidFill>
                <a:effectLst/>
                <a:uLnTx/>
                <a:uFillTx/>
                <a:latin typeface="Arial"/>
                <a:ea typeface="+mn-ea"/>
                <a:cs typeface="Arial"/>
              </a:rPr>
              <a:t>Program</a:t>
            </a:r>
            <a:r>
              <a:rPr kumimoji="0" sz="1300" b="0" i="0" u="none" strike="noStrike" kern="0" cap="none" spc="65"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allows</a:t>
            </a:r>
            <a:r>
              <a:rPr kumimoji="0" sz="1300" b="0" i="0" u="none" strike="noStrike" kern="0" cap="none" spc="60" normalizeH="0" baseline="0" noProof="0" dirty="0">
                <a:ln>
                  <a:noFill/>
                </a:ln>
                <a:solidFill>
                  <a:srgbClr val="FFFFFF"/>
                </a:solidFill>
                <a:effectLst/>
                <a:uLnTx/>
                <a:uFillTx/>
                <a:latin typeface="Arial"/>
                <a:ea typeface="+mn-ea"/>
                <a:cs typeface="Arial"/>
              </a:rPr>
              <a:t> </a:t>
            </a:r>
            <a:r>
              <a:rPr kumimoji="0" lang="en-US" sz="1300" b="0" i="0" u="none" strike="noStrike" kern="0" cap="none" spc="0" normalizeH="0" baseline="0" noProof="0" dirty="0">
                <a:ln>
                  <a:noFill/>
                </a:ln>
                <a:solidFill>
                  <a:srgbClr val="FFFFFF"/>
                </a:solidFill>
                <a:effectLst/>
                <a:uLnTx/>
                <a:uFillTx/>
                <a:latin typeface="Arial"/>
                <a:ea typeface="+mn-ea"/>
                <a:cs typeface="Arial"/>
              </a:rPr>
              <a:t>customers</a:t>
            </a:r>
            <a:r>
              <a:rPr kumimoji="0" sz="1300" b="0" i="0" u="none" strike="noStrike" kern="0" cap="none" spc="45" normalizeH="0" baseline="0" noProof="0" dirty="0">
                <a:ln>
                  <a:noFill/>
                </a:ln>
                <a:solidFill>
                  <a:srgbClr val="FFFFFF"/>
                </a:solidFill>
                <a:effectLst/>
                <a:uLnTx/>
                <a:uFillTx/>
                <a:latin typeface="Arial"/>
                <a:ea typeface="+mn-ea"/>
                <a:cs typeface="Arial"/>
              </a:rPr>
              <a:t> </a:t>
            </a:r>
            <a:r>
              <a:rPr kumimoji="0" sz="1300" b="0" i="0" u="none" strike="noStrike" kern="0" cap="none" spc="-35" normalizeH="0" baseline="0" noProof="0" dirty="0">
                <a:ln>
                  <a:noFill/>
                </a:ln>
                <a:solidFill>
                  <a:srgbClr val="FFFFFF"/>
                </a:solidFill>
                <a:effectLst/>
                <a:uLnTx/>
                <a:uFillTx/>
                <a:latin typeface="Arial"/>
                <a:ea typeface="+mn-ea"/>
                <a:cs typeface="Arial"/>
              </a:rPr>
              <a:t>to </a:t>
            </a:r>
            <a:r>
              <a:rPr kumimoji="0" lang="en-US" sz="1300" b="0" i="0" u="none" strike="noStrike" kern="0" cap="none" spc="-35" normalizeH="0" baseline="0" noProof="0" dirty="0">
                <a:ln>
                  <a:noFill/>
                </a:ln>
                <a:solidFill>
                  <a:srgbClr val="FFFFFF"/>
                </a:solidFill>
                <a:effectLst/>
                <a:uLnTx/>
                <a:uFillTx/>
                <a:latin typeface="Arial"/>
                <a:ea typeface="+mn-ea"/>
                <a:cs typeface="Arial"/>
              </a:rPr>
              <a:t>"</a:t>
            </a:r>
            <a:r>
              <a:rPr kumimoji="0" sz="1300" b="0" i="0" u="none" strike="noStrike" kern="0" cap="none" spc="0" normalizeH="0" baseline="0" noProof="0" dirty="0">
                <a:ln>
                  <a:noFill/>
                </a:ln>
                <a:solidFill>
                  <a:srgbClr val="FFFFFF"/>
                </a:solidFill>
                <a:effectLst/>
                <a:uLnTx/>
                <a:uFillTx/>
                <a:latin typeface="Arial"/>
                <a:ea typeface="+mn-ea"/>
                <a:cs typeface="Arial"/>
              </a:rPr>
              <a:t>stack</a:t>
            </a:r>
            <a:r>
              <a:rPr kumimoji="0" lang="en-US" sz="1300" b="0" i="0" u="none" strike="noStrike" kern="0" cap="none" spc="0" normalizeH="0" baseline="0" noProof="0" dirty="0">
                <a:ln>
                  <a:noFill/>
                </a:ln>
                <a:solidFill>
                  <a:srgbClr val="FFFFFF"/>
                </a:solidFill>
                <a:effectLst/>
                <a:uLnTx/>
                <a:uFillTx/>
                <a:latin typeface="Arial"/>
                <a:ea typeface="+mn-ea"/>
                <a:cs typeface="Arial"/>
              </a:rPr>
              <a:t>"</a:t>
            </a:r>
            <a:r>
              <a:rPr kumimoji="0" sz="1300" b="0" i="0" u="none" strike="noStrike" kern="0" cap="none" spc="-10"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other</a:t>
            </a:r>
            <a:r>
              <a:rPr kumimoji="0" sz="1300" b="0" i="0" u="none" strike="noStrike" kern="0" cap="none" spc="60" normalizeH="0" baseline="0" noProof="0" dirty="0">
                <a:ln>
                  <a:noFill/>
                </a:ln>
                <a:solidFill>
                  <a:srgbClr val="FFFFFF"/>
                </a:solidFill>
                <a:effectLst/>
                <a:uLnTx/>
                <a:uFillTx/>
                <a:latin typeface="Arial"/>
                <a:ea typeface="+mn-ea"/>
                <a:cs typeface="Arial"/>
              </a:rPr>
              <a:t> </a:t>
            </a:r>
            <a:r>
              <a:rPr kumimoji="0" sz="1300" b="0" i="0" u="none" strike="noStrike" kern="0" cap="none" spc="-10" normalizeH="0" baseline="0" noProof="0" dirty="0">
                <a:ln>
                  <a:noFill/>
                </a:ln>
                <a:solidFill>
                  <a:srgbClr val="FFFFFF"/>
                </a:solidFill>
                <a:effectLst/>
                <a:uLnTx/>
                <a:uFillTx/>
                <a:latin typeface="Arial"/>
                <a:ea typeface="+mn-ea"/>
                <a:cs typeface="Arial"/>
              </a:rPr>
              <a:t>incentive </a:t>
            </a:r>
            <a:r>
              <a:rPr kumimoji="0" sz="1300" b="0" i="0" u="none" strike="noStrike" kern="0" cap="none" spc="0" normalizeH="0" baseline="0" noProof="0" dirty="0">
                <a:ln>
                  <a:noFill/>
                </a:ln>
                <a:solidFill>
                  <a:srgbClr val="FFFFFF"/>
                </a:solidFill>
                <a:effectLst/>
                <a:uLnTx/>
                <a:uFillTx/>
                <a:latin typeface="Arial"/>
                <a:ea typeface="+mn-ea"/>
                <a:cs typeface="Arial"/>
              </a:rPr>
              <a:t>programs</a:t>
            </a:r>
            <a:r>
              <a:rPr kumimoji="0" sz="1300" b="0" i="0" u="none" strike="noStrike" kern="0" cap="none" spc="45"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on</a:t>
            </a:r>
            <a:r>
              <a:rPr kumimoji="0" sz="1300" b="0" i="0" u="none" strike="noStrike" kern="0" cap="none" spc="25"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top</a:t>
            </a:r>
            <a:r>
              <a:rPr kumimoji="0" sz="1300" b="0" i="0" u="none" strike="noStrike" kern="0" cap="none" spc="35"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of</a:t>
            </a:r>
            <a:r>
              <a:rPr kumimoji="0" sz="1300" b="0" i="0" u="none" strike="noStrike" kern="0" cap="none" spc="35" normalizeH="0" baseline="0" noProof="0" dirty="0">
                <a:ln>
                  <a:noFill/>
                </a:ln>
                <a:solidFill>
                  <a:srgbClr val="FFFFFF"/>
                </a:solidFill>
                <a:effectLst/>
                <a:uLnTx/>
                <a:uFillTx/>
                <a:latin typeface="Arial"/>
                <a:ea typeface="+mn-ea"/>
                <a:cs typeface="Arial"/>
              </a:rPr>
              <a:t> </a:t>
            </a:r>
            <a:r>
              <a:rPr kumimoji="0" sz="1300" b="0" i="0" u="none" strike="noStrike" kern="0" cap="none" spc="-20" normalizeH="0" baseline="0" noProof="0" dirty="0">
                <a:ln>
                  <a:noFill/>
                </a:ln>
                <a:solidFill>
                  <a:srgbClr val="FFFFFF"/>
                </a:solidFill>
                <a:effectLst/>
                <a:uLnTx/>
                <a:uFillTx/>
                <a:latin typeface="Arial"/>
                <a:ea typeface="+mn-ea"/>
                <a:cs typeface="Arial"/>
              </a:rPr>
              <a:t>this </a:t>
            </a:r>
            <a:r>
              <a:rPr kumimoji="0" sz="1300" b="0" i="0" u="none" strike="noStrike" kern="0" cap="none" spc="0" normalizeH="0" baseline="0" noProof="0" dirty="0">
                <a:ln>
                  <a:noFill/>
                </a:ln>
                <a:solidFill>
                  <a:srgbClr val="FFFFFF"/>
                </a:solidFill>
                <a:effectLst/>
                <a:uLnTx/>
                <a:uFillTx/>
                <a:latin typeface="Arial"/>
                <a:ea typeface="+mn-ea"/>
                <a:cs typeface="Arial"/>
              </a:rPr>
              <a:t>program</a:t>
            </a:r>
            <a:r>
              <a:rPr kumimoji="0" sz="1300" b="0" i="0" u="none" strike="noStrike" kern="0" cap="none" spc="55"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for</a:t>
            </a:r>
            <a:r>
              <a:rPr kumimoji="0" sz="1300" b="0" i="0" u="none" strike="noStrike" kern="0" cap="none" spc="50" normalizeH="0" baseline="0" noProof="0" dirty="0">
                <a:ln>
                  <a:noFill/>
                </a:ln>
                <a:solidFill>
                  <a:srgbClr val="FFFFFF"/>
                </a:solidFill>
                <a:effectLst/>
                <a:uLnTx/>
                <a:uFillTx/>
                <a:latin typeface="Arial"/>
                <a:ea typeface="+mn-ea"/>
                <a:cs typeface="Arial"/>
              </a:rPr>
              <a:t> </a:t>
            </a:r>
            <a:r>
              <a:rPr kumimoji="0" sz="1300" b="0" i="0" u="none" strike="noStrike" kern="0" cap="none" spc="0" normalizeH="0" baseline="0" noProof="0" dirty="0">
                <a:ln>
                  <a:noFill/>
                </a:ln>
                <a:solidFill>
                  <a:srgbClr val="FFFFFF"/>
                </a:solidFill>
                <a:effectLst/>
                <a:uLnTx/>
                <a:uFillTx/>
                <a:latin typeface="Arial"/>
                <a:ea typeface="+mn-ea"/>
                <a:cs typeface="Arial"/>
              </a:rPr>
              <a:t>costs</a:t>
            </a:r>
            <a:r>
              <a:rPr kumimoji="0" sz="1300" b="0" i="0" u="none" strike="noStrike" kern="0" cap="none" spc="35" normalizeH="0" baseline="0" noProof="0" dirty="0">
                <a:ln>
                  <a:noFill/>
                </a:ln>
                <a:solidFill>
                  <a:srgbClr val="FFFFFF"/>
                </a:solidFill>
                <a:effectLst/>
                <a:uLnTx/>
                <a:uFillTx/>
                <a:latin typeface="Arial"/>
                <a:ea typeface="+mn-ea"/>
                <a:cs typeface="Arial"/>
              </a:rPr>
              <a:t> </a:t>
            </a:r>
            <a:r>
              <a:rPr kumimoji="0" sz="1300" b="0" i="0" u="none" strike="noStrike" kern="0" cap="none" spc="-20" normalizeH="0" baseline="0" noProof="0" dirty="0">
                <a:ln>
                  <a:noFill/>
                </a:ln>
                <a:solidFill>
                  <a:srgbClr val="FFFFFF"/>
                </a:solidFill>
                <a:effectLst/>
                <a:uLnTx/>
                <a:uFillTx/>
                <a:latin typeface="Arial"/>
                <a:ea typeface="+mn-ea"/>
                <a:cs typeface="Arial"/>
              </a:rPr>
              <a:t>that </a:t>
            </a:r>
            <a:r>
              <a:rPr kumimoji="0" sz="1300" b="0" i="0" u="none" strike="noStrike" kern="0" cap="none" spc="0" normalizeH="0" baseline="0" noProof="0" dirty="0">
                <a:ln>
                  <a:noFill/>
                </a:ln>
                <a:solidFill>
                  <a:srgbClr val="FFFFFF"/>
                </a:solidFill>
                <a:effectLst/>
                <a:uLnTx/>
                <a:uFillTx/>
                <a:latin typeface="Arial"/>
                <a:ea typeface="+mn-ea"/>
                <a:cs typeface="Arial"/>
              </a:rPr>
              <a:t>are</a:t>
            </a:r>
            <a:r>
              <a:rPr kumimoji="0" sz="1300" b="0" i="0" u="none" strike="noStrike" kern="0" cap="none" spc="15" normalizeH="0" baseline="0" noProof="0" dirty="0">
                <a:ln>
                  <a:noFill/>
                </a:ln>
                <a:solidFill>
                  <a:srgbClr val="FFFFFF"/>
                </a:solidFill>
                <a:effectLst/>
                <a:uLnTx/>
                <a:uFillTx/>
                <a:latin typeface="Arial"/>
                <a:ea typeface="+mn-ea"/>
                <a:cs typeface="Arial"/>
              </a:rPr>
              <a:t> </a:t>
            </a:r>
            <a:r>
              <a:rPr kumimoji="0" sz="1300" b="0" i="0" u="none" strike="noStrike" kern="0" cap="none" spc="-10" normalizeH="0" baseline="0" noProof="0" dirty="0">
                <a:ln>
                  <a:noFill/>
                </a:ln>
                <a:solidFill>
                  <a:srgbClr val="FFFFFF"/>
                </a:solidFill>
                <a:effectLst/>
                <a:uLnTx/>
                <a:uFillTx/>
                <a:latin typeface="Arial"/>
                <a:ea typeface="+mn-ea"/>
                <a:cs typeface="Arial"/>
              </a:rPr>
              <a:t>ineligible</a:t>
            </a:r>
            <a:endParaRPr kumimoji="0" sz="1300" b="0" i="0" u="none" strike="noStrike" kern="0" cap="none" spc="0" normalizeH="0" baseline="0" noProof="0" dirty="0">
              <a:ln>
                <a:noFill/>
              </a:ln>
              <a:solidFill>
                <a:sysClr val="windowText" lastClr="000000"/>
              </a:solidFill>
              <a:effectLst/>
              <a:uLnTx/>
              <a:uFillTx/>
              <a:latin typeface="Arial"/>
              <a:ea typeface="+mn-ea"/>
              <a:cs typeface="Arial"/>
            </a:endParaRPr>
          </a:p>
        </p:txBody>
      </p:sp>
    </p:spTree>
    <p:extLst>
      <p:ext uri="{BB962C8B-B14F-4D97-AF65-F5344CB8AC3E}">
        <p14:creationId xmlns:p14="http://schemas.microsoft.com/office/powerpoint/2010/main" val="326158631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62781" y="742289"/>
            <a:ext cx="11518827" cy="4028603"/>
          </a:xfrm>
          <a:prstGeom prst="rect">
            <a:avLst/>
          </a:prstGeom>
        </p:spPr>
        <p:txBody>
          <a:bodyPr vert="horz" wrap="square" lIns="0" tIns="12065" rIns="0" bIns="0" rtlCol="0">
            <a:spAutoFit/>
          </a:bodyPr>
          <a:lstStyle/>
          <a:p>
            <a:pPr marL="241300" marR="0" lvl="0"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200" b="1" i="0" u="none" strike="noStrike" kern="0" cap="none" spc="0" normalizeH="0" baseline="0" noProof="0" dirty="0">
                <a:ln>
                  <a:noFill/>
                </a:ln>
                <a:solidFill>
                  <a:prstClr val="black"/>
                </a:solidFill>
                <a:effectLst/>
                <a:uLnTx/>
                <a:uFillTx/>
                <a:latin typeface="Arial"/>
                <a:ea typeface="+mn-ea"/>
                <a:cs typeface="Arial"/>
              </a:rPr>
              <a:t>Utility-Side Make-Ready </a:t>
            </a:r>
            <a:r>
              <a:rPr kumimoji="0" lang="en-US" sz="2200" b="0" i="0" u="none" strike="noStrike" kern="0" cap="none" spc="0" normalizeH="0" baseline="0" noProof="0" dirty="0">
                <a:ln>
                  <a:noFill/>
                </a:ln>
                <a:solidFill>
                  <a:prstClr val="black"/>
                </a:solidFill>
                <a:effectLst/>
                <a:uLnTx/>
                <a:uFillTx/>
                <a:latin typeface="Arial"/>
                <a:ea typeface="+mn-ea"/>
                <a:cs typeface="Arial"/>
              </a:rPr>
              <a:t>(USMR) represents any </a:t>
            </a:r>
            <a:r>
              <a:rPr kumimoji="0" lang="en-US" sz="2200" b="1" i="0" u="none" strike="noStrike" kern="0" cap="none" spc="0" normalizeH="0" baseline="0" noProof="0" dirty="0">
                <a:ln>
                  <a:noFill/>
                </a:ln>
                <a:solidFill>
                  <a:prstClr val="black"/>
                </a:solidFill>
                <a:effectLst/>
                <a:uLnTx/>
                <a:uFillTx/>
                <a:latin typeface="Arial"/>
                <a:ea typeface="+mn-ea"/>
                <a:cs typeface="Arial"/>
              </a:rPr>
              <a:t>utility infrastructure upgrades </a:t>
            </a:r>
            <a:r>
              <a:rPr kumimoji="0" lang="en-US" sz="2200" b="0" i="0" u="none" strike="noStrike" kern="0" cap="none" spc="0" normalizeH="0" baseline="0" noProof="0" dirty="0">
                <a:ln>
                  <a:noFill/>
                </a:ln>
                <a:solidFill>
                  <a:prstClr val="black"/>
                </a:solidFill>
                <a:effectLst/>
                <a:uLnTx/>
                <a:uFillTx/>
                <a:latin typeface="Arial"/>
                <a:ea typeface="+mn-ea"/>
                <a:cs typeface="Arial"/>
              </a:rPr>
              <a:t>when a load letter is submitted to PSEG Long Island’s Building and Renovation Services (BRS).</a:t>
            </a:r>
          </a:p>
          <a:p>
            <a:pPr marL="698500" marR="0" lvl="1"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A </a:t>
            </a:r>
            <a:r>
              <a:rPr kumimoji="0" lang="en-US" sz="2000" b="1" i="0" u="none" strike="noStrike" kern="0" cap="none" spc="0" normalizeH="0" baseline="0" noProof="0" dirty="0">
                <a:ln>
                  <a:noFill/>
                </a:ln>
                <a:solidFill>
                  <a:prstClr val="black"/>
                </a:solidFill>
                <a:effectLst/>
                <a:uLnTx/>
                <a:uFillTx/>
                <a:latin typeface="Arial"/>
                <a:ea typeface="+mn-ea"/>
                <a:cs typeface="Arial"/>
              </a:rPr>
              <a:t>charge letter </a:t>
            </a:r>
            <a:r>
              <a:rPr kumimoji="0" lang="en-US" sz="2000" b="0" i="0" u="none" strike="noStrike" kern="0" cap="none" spc="0" normalizeH="0" baseline="0" noProof="0" dirty="0">
                <a:ln>
                  <a:noFill/>
                </a:ln>
                <a:solidFill>
                  <a:prstClr val="black"/>
                </a:solidFill>
                <a:effectLst/>
                <a:uLnTx/>
                <a:uFillTx/>
                <a:latin typeface="Arial"/>
                <a:ea typeface="+mn-ea"/>
                <a:cs typeface="Arial"/>
              </a:rPr>
              <a:t>is provided by PSEG Long Island and is given to the customer and </a:t>
            </a:r>
            <a:r>
              <a:rPr kumimoji="0" lang="en-US" sz="2000" b="1" i="0" u="none" strike="noStrike" kern="0" cap="none" spc="0" normalizeH="0" baseline="0" noProof="0" dirty="0">
                <a:ln>
                  <a:noFill/>
                </a:ln>
                <a:solidFill>
                  <a:prstClr val="black"/>
                </a:solidFill>
                <a:effectLst/>
                <a:uLnTx/>
                <a:uFillTx/>
                <a:latin typeface="Arial"/>
                <a:ea typeface="+mn-ea"/>
                <a:cs typeface="Arial"/>
              </a:rPr>
              <a:t>represents any work associated with the Utility Distribution Network up to the Meter</a:t>
            </a:r>
            <a:r>
              <a:rPr kumimoji="0" lang="en-US" sz="2000" b="0" i="0" u="none" strike="noStrike" kern="0" cap="none" spc="0" normalizeH="0" baseline="0" noProof="0" dirty="0">
                <a:ln>
                  <a:noFill/>
                </a:ln>
                <a:solidFill>
                  <a:prstClr val="black"/>
                </a:solidFill>
                <a:effectLst/>
                <a:uLnTx/>
                <a:uFillTx/>
                <a:latin typeface="Arial"/>
                <a:ea typeface="+mn-ea"/>
                <a:cs typeface="Arial"/>
              </a:rPr>
              <a:t>.</a:t>
            </a:r>
          </a:p>
          <a:p>
            <a:pPr marL="241300" marR="0" lvl="0" indent="-228600" algn="l" defTabSz="914400" rtl="0" eaLnBrk="1" fontAlgn="auto" latinLnBrk="0" hangingPunct="1">
              <a:lnSpc>
                <a:spcPct val="120000"/>
              </a:lnSpc>
              <a:spcBef>
                <a:spcPts val="1200"/>
              </a:spcBef>
              <a:spcAft>
                <a:spcPts val="600"/>
              </a:spcAft>
              <a:buClr>
                <a:srgbClr val="F47C3C"/>
              </a:buClr>
              <a:buSzTx/>
              <a:buFont typeface="Arial"/>
              <a:buChar char="•"/>
              <a:tabLst>
                <a:tab pos="241300" algn="l"/>
              </a:tabLst>
              <a:defRPr/>
            </a:pPr>
            <a:r>
              <a:rPr kumimoji="0" lang="en-US" sz="2200" b="0" i="0" u="none" strike="noStrike" kern="0" cap="none" spc="0" normalizeH="0" baseline="0" noProof="0" dirty="0">
                <a:ln>
                  <a:noFill/>
                </a:ln>
                <a:solidFill>
                  <a:prstClr val="black"/>
                </a:solidFill>
                <a:effectLst/>
                <a:uLnTx/>
                <a:uFillTx/>
                <a:latin typeface="Arial"/>
                <a:ea typeface="+mn-ea"/>
                <a:cs typeface="Arial"/>
              </a:rPr>
              <a:t>USMR can include the following: </a:t>
            </a:r>
          </a:p>
          <a:p>
            <a:pPr marL="698500" marR="0" lvl="1"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Step-down transformers </a:t>
            </a:r>
          </a:p>
          <a:p>
            <a:pPr marL="698500" marR="0" lvl="1"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Overhead or underground service lines </a:t>
            </a:r>
          </a:p>
          <a:p>
            <a:pPr marL="698500" marR="0" lvl="1"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Utility meters</a:t>
            </a:r>
          </a:p>
          <a:p>
            <a:pPr marL="698500" marR="0" lvl="1" indent="-228600" algn="l" defTabSz="914400" rtl="0" eaLnBrk="1" fontAlgn="auto" latinLnBrk="0" hangingPunct="1">
              <a:lnSpc>
                <a:spcPct val="120000"/>
              </a:lnSpc>
              <a:spcBef>
                <a:spcPts val="0"/>
              </a:spcBef>
              <a:spcAft>
                <a:spcPts val="600"/>
              </a:spcAft>
              <a:buClr>
                <a:srgbClr val="F47C3C"/>
              </a:buClr>
              <a:buSzTx/>
              <a:buFont typeface="Arial"/>
              <a:buChar char="•"/>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Other traditional distribution infrastructure</a:t>
            </a:r>
            <a:endParaRPr kumimoji="0" lang="en-US" sz="2200" b="0" i="0" u="none" strike="noStrike" kern="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374904" y="229107"/>
            <a:ext cx="11294582" cy="566181"/>
          </a:xfrm>
          <a:prstGeom prst="rect">
            <a:avLst/>
          </a:prstGeom>
        </p:spPr>
        <p:txBody>
          <a:bodyPr vert="horz" wrap="square" lIns="0" tIns="12065" rIns="0" bIns="0" rtlCol="0">
            <a:spAutoFit/>
          </a:bodyPr>
          <a:lstStyle/>
          <a:p>
            <a:pPr marL="12700">
              <a:lnSpc>
                <a:spcPct val="100000"/>
              </a:lnSpc>
              <a:spcBef>
                <a:spcPts val="95"/>
              </a:spcBef>
            </a:pPr>
            <a:r>
              <a:rPr spc="-10" dirty="0"/>
              <a:t>Make-</a:t>
            </a:r>
            <a:r>
              <a:rPr dirty="0"/>
              <a:t>Ready</a:t>
            </a:r>
            <a:r>
              <a:rPr spc="-25" dirty="0"/>
              <a:t> </a:t>
            </a:r>
            <a:r>
              <a:rPr spc="-10" dirty="0"/>
              <a:t>Infrastructure</a:t>
            </a:r>
            <a:r>
              <a:rPr lang="en-US" spc="-10" dirty="0"/>
              <a:t>: </a:t>
            </a:r>
            <a:r>
              <a:rPr lang="en-US" spc="-10"/>
              <a:t>USMR Costs</a:t>
            </a:r>
            <a:endParaRPr spc="-10" dirty="0"/>
          </a:p>
        </p:txBody>
      </p:sp>
      <p:pic>
        <p:nvPicPr>
          <p:cNvPr id="5" name="object 4"/>
          <p:cNvPicPr/>
          <p:nvPr/>
        </p:nvPicPr>
        <p:blipFill>
          <a:blip r:embed="rId2" cstate="print"/>
          <a:stretch>
            <a:fillRect/>
          </a:stretch>
        </p:blipFill>
        <p:spPr>
          <a:xfrm>
            <a:off x="6394889" y="2432255"/>
            <a:ext cx="5274597" cy="2338637"/>
          </a:xfrm>
          <a:prstGeom prst="rect">
            <a:avLst/>
          </a:prstGeom>
        </p:spPr>
      </p:pic>
      <p:sp>
        <p:nvSpPr>
          <p:cNvPr id="6" name="object 2">
            <a:extLst>
              <a:ext uri="{FF2B5EF4-FFF2-40B4-BE49-F238E27FC236}">
                <a16:creationId xmlns:a16="http://schemas.microsoft.com/office/drawing/2014/main" id="{57F368A4-AC2C-64C1-0D63-C947F47AF52E}"/>
              </a:ext>
            </a:extLst>
          </p:cNvPr>
          <p:cNvSpPr txBox="1">
            <a:spLocks/>
          </p:cNvSpPr>
          <p:nvPr/>
        </p:nvSpPr>
        <p:spPr>
          <a:xfrm>
            <a:off x="970383" y="5200261"/>
            <a:ext cx="10435885" cy="631379"/>
          </a:xfrm>
          <a:prstGeom prst="roundRect">
            <a:avLst/>
          </a:prstGeom>
          <a:solidFill>
            <a:schemeClr val="accent1">
              <a:lumMod val="20000"/>
              <a:lumOff val="80000"/>
            </a:schemeClr>
          </a:solidFill>
          <a:ln w="38100">
            <a:solidFill>
              <a:srgbClr val="132C41"/>
            </a:solidFill>
          </a:ln>
        </p:spPr>
        <p:txBody>
          <a:bodyPr vert="horz" wrap="square" lIns="0" tIns="49530" rIns="0" bIns="0" rtlCol="0">
            <a:spAutoFit/>
          </a:bodyPr>
          <a:lstStyle>
            <a:lvl1pPr marL="0">
              <a:defRPr sz="1600" b="0" i="0">
                <a:solidFill>
                  <a:schemeClr val="tx1"/>
                </a:solidFill>
                <a:latin typeface="Arial"/>
                <a:ea typeface="+mn-ea"/>
                <a:cs typeface="Arial"/>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marL="12700" marR="282575" lvl="0" indent="0" algn="l" defTabSz="914400" rtl="0" eaLnBrk="1" fontAlgn="auto" latinLnBrk="0" hangingPunct="1">
              <a:lnSpc>
                <a:spcPct val="110000"/>
              </a:lnSpc>
              <a:spcBef>
                <a:spcPts val="0"/>
              </a:spcBef>
              <a:spcAft>
                <a:spcPts val="0"/>
              </a:spcAft>
              <a:buClrTx/>
              <a:buSzTx/>
              <a:buFontTx/>
              <a:buNone/>
              <a:tabLst/>
              <a:defRPr/>
            </a:pPr>
            <a:r>
              <a:rPr kumimoji="0" lang="en-US" b="0" i="0" u="none" strike="noStrike" kern="0" cap="none" spc="0" normalizeH="0" baseline="0" noProof="0" dirty="0" smtClean="0">
                <a:ln>
                  <a:noFill/>
                </a:ln>
                <a:solidFill>
                  <a:prstClr val="black"/>
                </a:solidFill>
                <a:effectLst/>
                <a:uLnTx/>
                <a:uFillTx/>
                <a:latin typeface="Arial"/>
                <a:ea typeface="+mn-ea"/>
                <a:cs typeface="Arial"/>
              </a:rPr>
              <a:t>The </a:t>
            </a:r>
            <a:r>
              <a:rPr kumimoji="0" lang="en-US" b="0" i="0" u="none" strike="noStrike" kern="0" cap="none" spc="0" normalizeH="0" baseline="0" noProof="0" dirty="0">
                <a:ln>
                  <a:noFill/>
                </a:ln>
                <a:solidFill>
                  <a:prstClr val="black"/>
                </a:solidFill>
                <a:effectLst/>
                <a:uLnTx/>
                <a:uFillTx/>
                <a:latin typeface="Arial"/>
                <a:ea typeface="+mn-ea"/>
                <a:cs typeface="Arial"/>
              </a:rPr>
              <a:t>Charge Letter </a:t>
            </a:r>
            <a:r>
              <a:rPr kumimoji="0" lang="en-US" b="1" i="0" u="none" strike="noStrike" kern="0" cap="none" spc="0" normalizeH="0" baseline="0" noProof="0" dirty="0">
                <a:ln>
                  <a:noFill/>
                </a:ln>
                <a:solidFill>
                  <a:prstClr val="black"/>
                </a:solidFill>
                <a:effectLst/>
                <a:uLnTx/>
                <a:uFillTx/>
                <a:latin typeface="Arial"/>
                <a:ea typeface="+mn-ea"/>
                <a:cs typeface="Arial"/>
              </a:rPr>
              <a:t>needs to be paid in full before the job is released to Construction. The Charge Letter </a:t>
            </a:r>
            <a:r>
              <a:rPr kumimoji="0" lang="en-US" b="1" i="0" u="none" strike="noStrike" kern="0" cap="none" spc="0" normalizeH="0" baseline="0" noProof="0" dirty="0" smtClean="0">
                <a:ln>
                  <a:noFill/>
                </a:ln>
                <a:solidFill>
                  <a:prstClr val="black"/>
                </a:solidFill>
                <a:effectLst/>
                <a:uLnTx/>
                <a:uFillTx/>
                <a:latin typeface="Arial"/>
                <a:ea typeface="+mn-ea"/>
                <a:cs typeface="Arial"/>
              </a:rPr>
              <a:t>can potentially </a:t>
            </a:r>
            <a:r>
              <a:rPr kumimoji="0" lang="en-US" b="1" i="0" u="none" strike="noStrike" kern="0" cap="none" spc="0" normalizeH="0" baseline="0" noProof="0" dirty="0">
                <a:ln>
                  <a:noFill/>
                </a:ln>
                <a:solidFill>
                  <a:prstClr val="black"/>
                </a:solidFill>
                <a:effectLst/>
                <a:uLnTx/>
                <a:uFillTx/>
                <a:latin typeface="Arial"/>
                <a:ea typeface="+mn-ea"/>
                <a:cs typeface="Arial"/>
              </a:rPr>
              <a:t>be covered by the </a:t>
            </a:r>
            <a:r>
              <a:rPr kumimoji="0" lang="en-US" b="1" i="0" u="none" strike="noStrike" kern="0" cap="none" spc="0" normalizeH="0" baseline="0" noProof="0" dirty="0" smtClean="0">
                <a:ln>
                  <a:noFill/>
                </a:ln>
                <a:solidFill>
                  <a:prstClr val="black"/>
                </a:solidFill>
                <a:effectLst/>
                <a:uLnTx/>
                <a:uFillTx/>
                <a:latin typeface="Arial"/>
                <a:ea typeface="+mn-ea"/>
                <a:cs typeface="Arial"/>
              </a:rPr>
              <a:t>Fleet </a:t>
            </a:r>
            <a:r>
              <a:rPr kumimoji="0" lang="en-US" b="1" i="0" u="none" strike="noStrike" kern="0" cap="none" spc="0" normalizeH="0" baseline="0" noProof="0" dirty="0">
                <a:ln>
                  <a:noFill/>
                </a:ln>
                <a:solidFill>
                  <a:prstClr val="black"/>
                </a:solidFill>
                <a:effectLst/>
                <a:uLnTx/>
                <a:uFillTx/>
                <a:latin typeface="Arial"/>
                <a:ea typeface="+mn-ea"/>
                <a:cs typeface="Arial"/>
              </a:rPr>
              <a:t>Make Ready Program.</a:t>
            </a:r>
            <a:endParaRPr kumimoji="0" lang="en-US" sz="1400" b="1" i="0" u="none" strike="noStrike" kern="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47025350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pPr defTabSz="914377"/>
            <a:r>
              <a:rPr lang="en-US" dirty="0">
                <a:solidFill>
                  <a:srgbClr val="444444"/>
                </a:solidFill>
                <a:latin typeface="Arial" panose="020B0604020202020204"/>
              </a:rPr>
              <a:t>© 2024 PSEG. All Rights Reserved</a:t>
            </a:r>
          </a:p>
        </p:txBody>
      </p:sp>
      <p:sp>
        <p:nvSpPr>
          <p:cNvPr id="4" name="Slide Number Placeholder 3"/>
          <p:cNvSpPr>
            <a:spLocks noGrp="1"/>
          </p:cNvSpPr>
          <p:nvPr>
            <p:ph type="sldNum" sz="quarter" idx="11"/>
          </p:nvPr>
        </p:nvSpPr>
        <p:spPr/>
        <p:txBody>
          <a:bodyPr/>
          <a:lstStyle/>
          <a:p>
            <a:pPr defTabSz="914377"/>
            <a:fld id="{E7BFA6FB-95A3-4A80-9B08-A176DC0622C9}" type="slidenum">
              <a:rPr lang="en-US">
                <a:solidFill>
                  <a:srgbClr val="444444"/>
                </a:solidFill>
                <a:latin typeface="Arial" panose="020B0604020202020204"/>
              </a:rPr>
              <a:pPr defTabSz="914377"/>
              <a:t>17</a:t>
            </a:fld>
            <a:endParaRPr lang="en-US">
              <a:solidFill>
                <a:srgbClr val="444444"/>
              </a:solidFill>
              <a:latin typeface="Arial" panose="020B0604020202020204"/>
            </a:endParaRPr>
          </a:p>
        </p:txBody>
      </p:sp>
      <p:pic>
        <p:nvPicPr>
          <p:cNvPr id="5" name="Picture 4"/>
          <p:cNvPicPr>
            <a:picLocks noChangeAspect="1"/>
          </p:cNvPicPr>
          <p:nvPr/>
        </p:nvPicPr>
        <p:blipFill>
          <a:blip r:embed="rId2"/>
          <a:stretch>
            <a:fillRect/>
          </a:stretch>
        </p:blipFill>
        <p:spPr>
          <a:xfrm>
            <a:off x="5776576" y="1199446"/>
            <a:ext cx="6102079" cy="3775960"/>
          </a:xfrm>
          <a:prstGeom prst="rect">
            <a:avLst/>
          </a:prstGeom>
          <a:ln>
            <a:noFill/>
          </a:ln>
          <a:effectLst>
            <a:outerShdw blurRad="292100" dist="139700" dir="2700000" algn="tl" rotWithShape="0">
              <a:srgbClr val="333333">
                <a:alpha val="65000"/>
              </a:srgbClr>
            </a:outerShdw>
          </a:effectLst>
        </p:spPr>
      </p:pic>
      <p:sp>
        <p:nvSpPr>
          <p:cNvPr id="6" name="Title 2"/>
          <p:cNvSpPr txBox="1">
            <a:spLocks/>
          </p:cNvSpPr>
          <p:nvPr/>
        </p:nvSpPr>
        <p:spPr>
          <a:xfrm>
            <a:off x="274576" y="374617"/>
            <a:ext cx="10061142" cy="1325563"/>
          </a:xfrm>
          <a:prstGeom prst="rect">
            <a:avLst/>
          </a:prstGeom>
        </p:spPr>
        <p:txBody>
          <a:bodyPr vert="horz" lIns="0" tIns="45720" rIns="91440" bIns="45720" rtlCol="0" anchor="t" anchorCtr="0">
            <a:normAutofit/>
          </a:bodyPr>
          <a:lstStyle>
            <a:lvl1pPr algn="l" defTabSz="914400" rtl="0" eaLnBrk="1" latinLnBrk="0" hangingPunct="1">
              <a:lnSpc>
                <a:spcPct val="90000"/>
              </a:lnSpc>
              <a:spcBef>
                <a:spcPct val="0"/>
              </a:spcBef>
              <a:buNone/>
              <a:defRPr sz="4000" b="1" i="0" kern="1200">
                <a:solidFill>
                  <a:srgbClr val="142C41"/>
                </a:solidFill>
                <a:latin typeface="Outfit SemiBold" pitchFamily="2"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smtClean="0">
                <a:ln>
                  <a:noFill/>
                </a:ln>
                <a:solidFill>
                  <a:srgbClr val="142C41"/>
                </a:solidFill>
                <a:effectLst/>
                <a:uLnTx/>
                <a:uFillTx/>
                <a:latin typeface="Outfit SemiBold" pitchFamily="2" charset="0"/>
                <a:ea typeface="+mj-ea"/>
                <a:cs typeface="Arial" panose="020B0604020202020204" pitchFamily="34" charset="0"/>
              </a:rPr>
              <a:t>Building and Renovation Services (BRS)</a:t>
            </a:r>
            <a:endParaRPr kumimoji="0" lang="en-US" sz="4000" b="1" i="0" u="none" strike="noStrike" kern="1200" cap="none" spc="0" normalizeH="0" baseline="0" noProof="0" dirty="0">
              <a:ln>
                <a:noFill/>
              </a:ln>
              <a:solidFill>
                <a:srgbClr val="142C41"/>
              </a:solidFill>
              <a:effectLst/>
              <a:uLnTx/>
              <a:uFillTx/>
              <a:latin typeface="Outfit SemiBold" pitchFamily="2" charset="0"/>
              <a:ea typeface="+mj-ea"/>
              <a:cs typeface="Arial" panose="020B0604020202020204" pitchFamily="34" charset="0"/>
            </a:endParaRPr>
          </a:p>
        </p:txBody>
      </p:sp>
      <p:sp>
        <p:nvSpPr>
          <p:cNvPr id="7" name="Rectangle 6"/>
          <p:cNvSpPr/>
          <p:nvPr/>
        </p:nvSpPr>
        <p:spPr>
          <a:xfrm>
            <a:off x="289158" y="1141026"/>
            <a:ext cx="5261901" cy="4247317"/>
          </a:xfrm>
          <a:prstGeom prst="rect">
            <a:avLst/>
          </a:prstGeom>
        </p:spPr>
        <p:txBody>
          <a:bodyPr wrap="square">
            <a:spAutoFit/>
          </a:bodyPr>
          <a:lstStyle/>
          <a:p>
            <a:pPr>
              <a:buClr>
                <a:srgbClr val="F58549"/>
              </a:buClr>
            </a:pPr>
            <a:r>
              <a:rPr lang="en-US" dirty="0" smtClean="0">
                <a:solidFill>
                  <a:srgbClr val="142C41"/>
                </a:solidFill>
                <a:latin typeface="Calibri" panose="020F0502020204030204" pitchFamily="34" charset="0"/>
                <a:ea typeface="Times New Roman" panose="02020603050405020304" pitchFamily="18" charset="0"/>
              </a:rPr>
              <a:t>If you need a service upgrade or dedicated service to support your fleet(s), you will need to submit a service request to PSEG Long Island</a:t>
            </a:r>
          </a:p>
          <a:p>
            <a:pPr marL="342900" indent="-342900">
              <a:buClr>
                <a:srgbClr val="F58549"/>
              </a:buClr>
              <a:buFont typeface="Symbol" panose="05050102010706020507" pitchFamily="18" charset="2"/>
              <a:buChar char=""/>
            </a:pPr>
            <a:r>
              <a:rPr lang="en-US" dirty="0" smtClean="0">
                <a:solidFill>
                  <a:srgbClr val="142C41"/>
                </a:solidFill>
                <a:latin typeface="Calibri" panose="020F0502020204030204" pitchFamily="34" charset="0"/>
                <a:ea typeface="Times New Roman" panose="02020603050405020304" pitchFamily="18" charset="0"/>
              </a:rPr>
              <a:t>Our </a:t>
            </a:r>
            <a:r>
              <a:rPr lang="en-US" dirty="0" smtClean="0">
                <a:solidFill>
                  <a:srgbClr val="142C41"/>
                </a:solidFill>
                <a:latin typeface="Calibri" panose="020F0502020204030204" pitchFamily="34" charset="0"/>
                <a:ea typeface="Times New Roman" panose="02020603050405020304" pitchFamily="18" charset="0"/>
                <a:hlinkClick r:id="rId3"/>
              </a:rPr>
              <a:t>Building Renovation Services </a:t>
            </a:r>
            <a:r>
              <a:rPr lang="en-US" dirty="0" smtClean="0">
                <a:solidFill>
                  <a:srgbClr val="142C41"/>
                </a:solidFill>
                <a:latin typeface="Calibri" panose="020F0502020204030204" pitchFamily="34" charset="0"/>
                <a:ea typeface="Times New Roman" panose="02020603050405020304" pitchFamily="18" charset="0"/>
              </a:rPr>
              <a:t>(BRS) team will take in all service requests submitted and provide a BRS notification number</a:t>
            </a:r>
          </a:p>
          <a:p>
            <a:pPr marL="800100" lvl="1" indent="-342900">
              <a:buClr>
                <a:srgbClr val="F58549"/>
              </a:buClr>
              <a:buFont typeface="Symbol" panose="05050102010706020507" pitchFamily="18" charset="2"/>
              <a:buChar char=""/>
            </a:pPr>
            <a:r>
              <a:rPr lang="en-US" dirty="0" smtClean="0">
                <a:solidFill>
                  <a:srgbClr val="142C41"/>
                </a:solidFill>
                <a:latin typeface="Calibri" panose="020F0502020204030204" pitchFamily="34" charset="0"/>
                <a:ea typeface="Times New Roman" panose="02020603050405020304" pitchFamily="18" charset="0"/>
              </a:rPr>
              <a:t>i.e. 9-123456</a:t>
            </a:r>
            <a:endParaRPr lang="en-US" dirty="0">
              <a:solidFill>
                <a:srgbClr val="142C41"/>
              </a:solidFill>
              <a:latin typeface="Calibri" panose="020F0502020204030204" pitchFamily="34" charset="0"/>
              <a:ea typeface="Times New Roman" panose="02020603050405020304" pitchFamily="18" charset="0"/>
            </a:endParaRPr>
          </a:p>
          <a:p>
            <a:pPr marL="342900" indent="-342900">
              <a:buClr>
                <a:srgbClr val="F58549"/>
              </a:buClr>
              <a:buFont typeface="Symbol" panose="05050102010706020507" pitchFamily="18" charset="2"/>
              <a:buChar char=""/>
            </a:pPr>
            <a:r>
              <a:rPr lang="en-US" dirty="0" smtClean="0">
                <a:solidFill>
                  <a:srgbClr val="142C41"/>
                </a:solidFill>
                <a:latin typeface="Calibri" panose="020F0502020204030204" pitchFamily="34" charset="0"/>
                <a:ea typeface="Times New Roman" panose="02020603050405020304" pitchFamily="18" charset="0"/>
              </a:rPr>
              <a:t>BRS will assign the notification number to a distribution design planner who will determine if any infrastructure upgrades would be required</a:t>
            </a:r>
          </a:p>
          <a:p>
            <a:pPr marL="342900" indent="-342900">
              <a:buClr>
                <a:srgbClr val="F58549"/>
              </a:buClr>
              <a:buFont typeface="Symbol" panose="05050102010706020507" pitchFamily="18" charset="2"/>
              <a:buChar char=""/>
            </a:pPr>
            <a:r>
              <a:rPr lang="en-US" dirty="0" smtClean="0">
                <a:solidFill>
                  <a:srgbClr val="142C41"/>
                </a:solidFill>
                <a:latin typeface="Calibri" panose="020F0502020204030204" pitchFamily="34" charset="0"/>
                <a:ea typeface="Times New Roman" panose="02020603050405020304" pitchFamily="18" charset="0"/>
              </a:rPr>
              <a:t>If any upgrades are required, a charge letter may be issued to the customer [referred to as Utility Side Make Ready (USMR) costs]</a:t>
            </a:r>
          </a:p>
          <a:p>
            <a:pPr marL="800100" lvl="1" indent="-342900">
              <a:buClr>
                <a:srgbClr val="F58549"/>
              </a:buClr>
              <a:buFont typeface="Symbol" panose="05050102010706020507" pitchFamily="18" charset="2"/>
              <a:buChar char=""/>
            </a:pPr>
            <a:r>
              <a:rPr lang="en-US" dirty="0" smtClean="0">
                <a:solidFill>
                  <a:srgbClr val="142C41"/>
                </a:solidFill>
                <a:latin typeface="Calibri" panose="020F0502020204030204" pitchFamily="34" charset="0"/>
                <a:ea typeface="Times New Roman" panose="02020603050405020304" pitchFamily="18" charset="0"/>
              </a:rPr>
              <a:t>Programs such as our upcoming Fleet Make Ready Program could offset these costs</a:t>
            </a:r>
          </a:p>
        </p:txBody>
      </p:sp>
      <p:sp>
        <p:nvSpPr>
          <p:cNvPr id="8" name="TextBox 7"/>
          <p:cNvSpPr txBox="1"/>
          <p:nvPr/>
        </p:nvSpPr>
        <p:spPr>
          <a:xfrm>
            <a:off x="192824" y="5572034"/>
            <a:ext cx="1330080"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prstClr val="black"/>
                </a:solidFill>
                <a:effectLst/>
                <a:uLnTx/>
                <a:uFillTx/>
              </a:rPr>
              <a:t>Load Letter Submitted</a:t>
            </a:r>
          </a:p>
        </p:txBody>
      </p:sp>
      <p:sp>
        <p:nvSpPr>
          <p:cNvPr id="9" name="Right Arrow 8"/>
          <p:cNvSpPr/>
          <p:nvPr/>
        </p:nvSpPr>
        <p:spPr>
          <a:xfrm>
            <a:off x="1528982" y="5572034"/>
            <a:ext cx="677141" cy="571473"/>
          </a:xfrm>
          <a:prstGeom prst="rightArrow">
            <a:avLst/>
          </a:prstGeom>
          <a:solidFill>
            <a:srgbClr val="142C41"/>
          </a:solidFill>
          <a:ln w="12700" cap="flat" cmpd="sng" algn="ctr">
            <a:solidFill>
              <a:srgbClr val="142C41">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prstClr val="white"/>
              </a:solidFill>
              <a:effectLst/>
              <a:uLnTx/>
              <a:uFillTx/>
              <a:latin typeface="Arial"/>
              <a:ea typeface="+mn-ea"/>
              <a:cs typeface="+mn-cs"/>
            </a:endParaRPr>
          </a:p>
        </p:txBody>
      </p:sp>
      <p:sp>
        <p:nvSpPr>
          <p:cNvPr id="10" name="TextBox 9"/>
          <p:cNvSpPr txBox="1"/>
          <p:nvPr/>
        </p:nvSpPr>
        <p:spPr>
          <a:xfrm>
            <a:off x="2204365" y="5555022"/>
            <a:ext cx="3673689" cy="6463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142C41"/>
                </a:solidFill>
                <a:effectLst/>
                <a:uLnTx/>
                <a:uFillTx/>
              </a:rPr>
              <a:t>PSEG Long Island’s Building and Renovation Services (BRS) group will assign the load letter to an engineer in Distribution Design</a:t>
            </a:r>
          </a:p>
        </p:txBody>
      </p:sp>
      <p:sp>
        <p:nvSpPr>
          <p:cNvPr id="11" name="Right Arrow 10"/>
          <p:cNvSpPr/>
          <p:nvPr/>
        </p:nvSpPr>
        <p:spPr>
          <a:xfrm>
            <a:off x="5776576" y="5592450"/>
            <a:ext cx="677141" cy="571473"/>
          </a:xfrm>
          <a:prstGeom prst="rightArrow">
            <a:avLst/>
          </a:prstGeom>
          <a:solidFill>
            <a:srgbClr val="142C41"/>
          </a:solidFill>
          <a:ln w="12700" cap="flat" cmpd="sng" algn="ctr">
            <a:solidFill>
              <a:srgbClr val="142C41">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prstClr val="white"/>
              </a:solidFill>
              <a:effectLst/>
              <a:uLnTx/>
              <a:uFillTx/>
              <a:latin typeface="Arial"/>
              <a:ea typeface="+mn-ea"/>
              <a:cs typeface="+mn-cs"/>
            </a:endParaRPr>
          </a:p>
        </p:txBody>
      </p:sp>
      <p:sp>
        <p:nvSpPr>
          <p:cNvPr id="12" name="TextBox 11"/>
          <p:cNvSpPr txBox="1"/>
          <p:nvPr/>
        </p:nvSpPr>
        <p:spPr>
          <a:xfrm>
            <a:off x="6453717" y="5541255"/>
            <a:ext cx="3673689" cy="6463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142C41"/>
                </a:solidFill>
                <a:effectLst/>
                <a:uLnTx/>
                <a:uFillTx/>
              </a:rPr>
              <a:t>Site Assessment &amp; Engineering Analysis performed. Will determine if any USMR costs associated with project</a:t>
            </a:r>
          </a:p>
        </p:txBody>
      </p:sp>
      <p:sp>
        <p:nvSpPr>
          <p:cNvPr id="13" name="Right Arrow 12"/>
          <p:cNvSpPr/>
          <p:nvPr/>
        </p:nvSpPr>
        <p:spPr>
          <a:xfrm>
            <a:off x="9685599" y="5514498"/>
            <a:ext cx="677141" cy="571473"/>
          </a:xfrm>
          <a:prstGeom prst="rightArrow">
            <a:avLst/>
          </a:prstGeom>
          <a:solidFill>
            <a:srgbClr val="142C41"/>
          </a:solidFill>
          <a:ln w="12700" cap="flat" cmpd="sng" algn="ctr">
            <a:solidFill>
              <a:srgbClr val="142C41">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prstClr val="white"/>
              </a:solidFill>
              <a:effectLst/>
              <a:uLnTx/>
              <a:uFillTx/>
              <a:latin typeface="Arial"/>
              <a:ea typeface="+mn-ea"/>
              <a:cs typeface="+mn-cs"/>
            </a:endParaRPr>
          </a:p>
        </p:txBody>
      </p:sp>
      <p:sp>
        <p:nvSpPr>
          <p:cNvPr id="14" name="TextBox 13"/>
          <p:cNvSpPr txBox="1"/>
          <p:nvPr/>
        </p:nvSpPr>
        <p:spPr>
          <a:xfrm>
            <a:off x="10136632" y="5388343"/>
            <a:ext cx="2055368"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srgbClr val="142C41"/>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142C41"/>
                </a:solidFill>
                <a:effectLst/>
                <a:uLnTx/>
                <a:uFillTx/>
              </a:rPr>
              <a:t>Charge Letter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142C41"/>
                </a:solidFill>
                <a:effectLst/>
                <a:uLnTx/>
                <a:uFillTx/>
              </a:rPr>
              <a:t>Issued to customer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srgbClr val="142C41"/>
              </a:solidFill>
              <a:effectLst/>
              <a:uLnTx/>
              <a:uFillTx/>
            </a:endParaRPr>
          </a:p>
        </p:txBody>
      </p:sp>
    </p:spTree>
    <p:extLst>
      <p:ext uri="{BB962C8B-B14F-4D97-AF65-F5344CB8AC3E}">
        <p14:creationId xmlns:p14="http://schemas.microsoft.com/office/powerpoint/2010/main" val="133646763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74904" y="981153"/>
            <a:ext cx="11356339" cy="3914213"/>
          </a:xfrm>
          <a:prstGeom prst="rect">
            <a:avLst/>
          </a:prstGeom>
        </p:spPr>
        <p:txBody>
          <a:bodyPr vert="horz" wrap="square" lIns="0" tIns="12065" rIns="0" bIns="0" rtlCol="0">
            <a:spAutoFit/>
          </a:bodyPr>
          <a:lstStyle/>
          <a:p>
            <a:pPr marL="241300" marR="0" lvl="0" indent="-228600" algn="l" defTabSz="914400" rtl="0" eaLnBrk="1" fontAlgn="auto" latinLnBrk="0" hangingPunct="1">
              <a:lnSpc>
                <a:spcPct val="110000"/>
              </a:lnSpc>
              <a:spcBef>
                <a:spcPts val="95"/>
              </a:spcBef>
              <a:spcAft>
                <a:spcPts val="0"/>
              </a:spcAft>
              <a:buClr>
                <a:srgbClr val="F47C3C"/>
              </a:buClr>
              <a:buSzTx/>
              <a:buFont typeface="Arial"/>
              <a:buChar char="•"/>
              <a:tabLst>
                <a:tab pos="241300" algn="l"/>
              </a:tabLst>
              <a:defRPr/>
            </a:pPr>
            <a:r>
              <a:rPr kumimoji="0" lang="en-US" sz="2200" b="1" i="0" u="none" strike="noStrike" kern="0" cap="none" spc="0" normalizeH="0" baseline="0" noProof="0" dirty="0">
                <a:ln>
                  <a:noFill/>
                </a:ln>
                <a:solidFill>
                  <a:prstClr val="black"/>
                </a:solidFill>
                <a:effectLst/>
                <a:uLnTx/>
                <a:uFillTx/>
                <a:latin typeface="Arial"/>
                <a:ea typeface="+mn-ea"/>
                <a:cs typeface="Arial"/>
              </a:rPr>
              <a:t>Customer-Side Make-Ready </a:t>
            </a:r>
            <a:r>
              <a:rPr kumimoji="0" lang="en-US" sz="2200" b="0" i="0" u="none" strike="noStrike" kern="0" cap="none" spc="0" normalizeH="0" baseline="0" noProof="0" dirty="0">
                <a:ln>
                  <a:noFill/>
                </a:ln>
                <a:solidFill>
                  <a:prstClr val="black"/>
                </a:solidFill>
                <a:effectLst/>
                <a:uLnTx/>
                <a:uFillTx/>
                <a:latin typeface="Arial"/>
                <a:ea typeface="+mn-ea"/>
                <a:cs typeface="Arial"/>
              </a:rPr>
              <a:t>(CSMR) is located </a:t>
            </a:r>
            <a:r>
              <a:rPr kumimoji="0" lang="en-US" sz="2200" b="1" i="0" u="none" strike="noStrike" kern="0" cap="none" spc="0" normalizeH="0" baseline="0" noProof="0" dirty="0">
                <a:ln>
                  <a:noFill/>
                </a:ln>
                <a:solidFill>
                  <a:prstClr val="black"/>
                </a:solidFill>
                <a:effectLst/>
                <a:uLnTx/>
                <a:uFillTx/>
                <a:latin typeface="Arial"/>
                <a:ea typeface="+mn-ea"/>
                <a:cs typeface="Arial"/>
              </a:rPr>
              <a:t>between the Meter and EV Charger(s). </a:t>
            </a:r>
            <a:r>
              <a:rPr kumimoji="0" lang="en-US" sz="2200" b="0" i="0" u="none" strike="noStrike" kern="0" cap="none" spc="0" normalizeH="0" baseline="0" noProof="0" dirty="0">
                <a:ln>
                  <a:noFill/>
                </a:ln>
                <a:solidFill>
                  <a:prstClr val="black"/>
                </a:solidFill>
                <a:effectLst/>
                <a:uLnTx/>
                <a:uFillTx/>
                <a:latin typeface="Arial"/>
                <a:ea typeface="+mn-ea"/>
                <a:cs typeface="Arial"/>
              </a:rPr>
              <a:t>It’s typically provided by a Contractor (also called a Developer) and includes the following: </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Conduit </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Conductors</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Trenching </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Boring</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Electrical panel</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Transformer </a:t>
            </a:r>
          </a:p>
          <a:p>
            <a:pPr marL="812800" marR="0" lvl="1" indent="-342900" algn="l" defTabSz="914400" rtl="0" eaLnBrk="1" fontAlgn="auto" latinLnBrk="0" hangingPunct="1">
              <a:lnSpc>
                <a:spcPct val="110000"/>
              </a:lnSpc>
              <a:spcBef>
                <a:spcPts val="95"/>
              </a:spcBef>
              <a:spcAft>
                <a:spcPts val="0"/>
              </a:spcAft>
              <a:buClr>
                <a:srgbClr val="F47C3C"/>
              </a:buClr>
              <a:buSzTx/>
              <a:buFont typeface="Wingdings" panose="05000000000000000000" pitchFamily="2" charset="2"/>
              <a:buChar char="ü"/>
              <a:tabLst>
                <a:tab pos="241300" algn="l"/>
              </a:tabLst>
              <a:defRPr/>
            </a:pPr>
            <a:r>
              <a:rPr kumimoji="0" lang="en-US" sz="2000" b="0" i="0" u="none" strike="noStrike" kern="0" cap="none" spc="0" normalizeH="0" baseline="0" noProof="0" dirty="0">
                <a:ln>
                  <a:noFill/>
                </a:ln>
                <a:solidFill>
                  <a:prstClr val="black"/>
                </a:solidFill>
                <a:effectLst/>
                <a:uLnTx/>
                <a:uFillTx/>
                <a:latin typeface="Arial"/>
                <a:ea typeface="+mn-ea"/>
                <a:cs typeface="Arial"/>
              </a:rPr>
              <a:t>Landscaping restoration</a:t>
            </a:r>
          </a:p>
          <a:p>
            <a:pPr marL="12700" marR="0" lvl="0" indent="0" algn="l" defTabSz="914400" rtl="0" eaLnBrk="1" fontAlgn="auto" latinLnBrk="0" hangingPunct="1">
              <a:lnSpc>
                <a:spcPct val="110000"/>
              </a:lnSpc>
              <a:spcBef>
                <a:spcPts val="95"/>
              </a:spcBef>
              <a:spcAft>
                <a:spcPts val="0"/>
              </a:spcAft>
              <a:buClr>
                <a:srgbClr val="F47C3C"/>
              </a:buClr>
              <a:buSzTx/>
              <a:buFontTx/>
              <a:buNone/>
              <a:tabLst>
                <a:tab pos="241300" algn="l"/>
              </a:tabLst>
              <a:defRPr/>
            </a:pPr>
            <a:endParaRPr kumimoji="0" lang="en-US" sz="2000" b="0" i="0" u="none" strike="noStrike" kern="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374904" y="229107"/>
            <a:ext cx="11294582" cy="566181"/>
          </a:xfrm>
          <a:prstGeom prst="rect">
            <a:avLst/>
          </a:prstGeom>
        </p:spPr>
        <p:txBody>
          <a:bodyPr vert="horz" wrap="square" lIns="0" tIns="12065" rIns="0" bIns="0" rtlCol="0">
            <a:spAutoFit/>
          </a:bodyPr>
          <a:lstStyle/>
          <a:p>
            <a:pPr marL="12700">
              <a:lnSpc>
                <a:spcPct val="100000"/>
              </a:lnSpc>
              <a:spcBef>
                <a:spcPts val="95"/>
              </a:spcBef>
            </a:pPr>
            <a:r>
              <a:rPr spc="-10" dirty="0"/>
              <a:t>Make-</a:t>
            </a:r>
            <a:r>
              <a:rPr dirty="0"/>
              <a:t>Ready</a:t>
            </a:r>
            <a:r>
              <a:rPr spc="-25" dirty="0"/>
              <a:t> </a:t>
            </a:r>
            <a:r>
              <a:rPr spc="-10" dirty="0"/>
              <a:t>Infrastructure</a:t>
            </a:r>
            <a:r>
              <a:rPr lang="en-US" spc="-10" dirty="0"/>
              <a:t>: </a:t>
            </a:r>
            <a:r>
              <a:rPr lang="en-US"/>
              <a:t>CSMR Costs</a:t>
            </a:r>
            <a:endParaRPr spc="-10" dirty="0"/>
          </a:p>
        </p:txBody>
      </p:sp>
      <p:sp>
        <p:nvSpPr>
          <p:cNvPr id="5" name="Rectangle: Rounded Corners 4">
            <a:extLst>
              <a:ext uri="{FF2B5EF4-FFF2-40B4-BE49-F238E27FC236}">
                <a16:creationId xmlns:a16="http://schemas.microsoft.com/office/drawing/2014/main" id="{B1307981-824F-7FFE-678C-140FFCD74231}"/>
              </a:ext>
            </a:extLst>
          </p:cNvPr>
          <p:cNvSpPr/>
          <p:nvPr/>
        </p:nvSpPr>
        <p:spPr>
          <a:xfrm>
            <a:off x="482854" y="5178205"/>
            <a:ext cx="11186632" cy="698642"/>
          </a:xfrm>
          <a:prstGeom prst="roundRect">
            <a:avLst/>
          </a:prstGeom>
          <a:solidFill>
            <a:schemeClr val="accent1">
              <a:lumMod val="20000"/>
              <a:lumOff val="80000"/>
            </a:schemeClr>
          </a:solidFill>
          <a:ln w="38100">
            <a:solidFill>
              <a:srgbClr val="132C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2700" marR="0" lvl="0" indent="0" algn="l" defTabSz="914400" rtl="0" eaLnBrk="1" fontAlgn="auto" latinLnBrk="0" hangingPunct="1">
              <a:lnSpc>
                <a:spcPct val="100000"/>
              </a:lnSpc>
              <a:spcBef>
                <a:spcPts val="95"/>
              </a:spcBef>
              <a:spcAft>
                <a:spcPts val="0"/>
              </a:spcAft>
              <a:buClr>
                <a:srgbClr val="F47C3C"/>
              </a:buClr>
              <a:buSzTx/>
              <a:buFontTx/>
              <a:buNone/>
              <a:tabLst>
                <a:tab pos="241300" algn="l"/>
              </a:tabLst>
              <a:defRPr/>
            </a:pPr>
            <a:r>
              <a:rPr kumimoji="0" lang="en-US" sz="2000" b="1" i="0" u="none" strike="noStrike" kern="0" cap="none" spc="0" normalizeH="0" baseline="0" noProof="0" dirty="0">
                <a:ln>
                  <a:noFill/>
                </a:ln>
                <a:solidFill>
                  <a:prstClr val="black"/>
                </a:solidFill>
                <a:effectLst/>
                <a:uLnTx/>
                <a:uFillTx/>
                <a:latin typeface="Arial"/>
                <a:ea typeface="+mn-ea"/>
                <a:cs typeface="Arial"/>
              </a:rPr>
              <a:t>Important</a:t>
            </a:r>
            <a:r>
              <a:rPr kumimoji="0" lang="en-US" sz="2000" b="0" i="0" u="none" strike="noStrike" kern="0" cap="none" spc="0" normalizeH="0" baseline="0" noProof="0" dirty="0">
                <a:ln>
                  <a:noFill/>
                </a:ln>
                <a:solidFill>
                  <a:prstClr val="black"/>
                </a:solidFill>
                <a:effectLst/>
                <a:uLnTx/>
                <a:uFillTx/>
                <a:latin typeface="Arial"/>
                <a:ea typeface="+mn-ea"/>
                <a:cs typeface="Arial"/>
              </a:rPr>
              <a:t>: The quote/invoice must be itemized to match the costs identified in the application; otherwise, it will not be accepted.</a:t>
            </a:r>
            <a:endParaRPr kumimoji="0" lang="en-US" sz="1800" b="0" i="0" u="none" strike="noStrike" kern="0" cap="none" spc="0" normalizeH="0" baseline="0" noProof="0" dirty="0">
              <a:ln>
                <a:noFill/>
              </a:ln>
              <a:solidFill>
                <a:prstClr val="black"/>
              </a:solidFill>
              <a:effectLst/>
              <a:uLnTx/>
              <a:uFillTx/>
              <a:latin typeface="Arial"/>
              <a:ea typeface="+mn-ea"/>
              <a:cs typeface="Arial"/>
            </a:endParaRPr>
          </a:p>
        </p:txBody>
      </p:sp>
      <p:pic>
        <p:nvPicPr>
          <p:cNvPr id="6" name="object 4"/>
          <p:cNvPicPr/>
          <p:nvPr/>
        </p:nvPicPr>
        <p:blipFill>
          <a:blip r:embed="rId3" cstate="print"/>
          <a:stretch>
            <a:fillRect/>
          </a:stretch>
        </p:blipFill>
        <p:spPr>
          <a:xfrm>
            <a:off x="5129719" y="2178996"/>
            <a:ext cx="5735039" cy="2390517"/>
          </a:xfrm>
          <a:prstGeom prst="rect">
            <a:avLst/>
          </a:prstGeom>
        </p:spPr>
      </p:pic>
    </p:spTree>
    <p:extLst>
      <p:ext uri="{BB962C8B-B14F-4D97-AF65-F5344CB8AC3E}">
        <p14:creationId xmlns:p14="http://schemas.microsoft.com/office/powerpoint/2010/main" val="189935574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E3EBF7"/>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charset="0"/>
              <a:ea typeface="+mn-ea"/>
              <a:cs typeface="+mn-cs"/>
            </a:endParaRPr>
          </a:p>
        </p:txBody>
      </p:sp>
      <p:pic>
        <p:nvPicPr>
          <p:cNvPr id="3" name="object 3"/>
          <p:cNvPicPr/>
          <p:nvPr/>
        </p:nvPicPr>
        <p:blipFill>
          <a:blip r:embed="rId2" cstate="print"/>
          <a:stretch>
            <a:fillRect/>
          </a:stretch>
        </p:blipFill>
        <p:spPr>
          <a:xfrm>
            <a:off x="1735835" y="1604010"/>
            <a:ext cx="2981706" cy="576072"/>
          </a:xfrm>
          <a:prstGeom prst="rect">
            <a:avLst/>
          </a:prstGeom>
        </p:spPr>
      </p:pic>
      <p:sp>
        <p:nvSpPr>
          <p:cNvPr id="4" name="object 4"/>
          <p:cNvSpPr txBox="1">
            <a:spLocks noGrp="1"/>
          </p:cNvSpPr>
          <p:nvPr>
            <p:ph type="title"/>
          </p:nvPr>
        </p:nvSpPr>
        <p:spPr>
          <a:xfrm>
            <a:off x="1892553" y="2548636"/>
            <a:ext cx="7829945" cy="923971"/>
          </a:xfrm>
          <a:prstGeom prst="rect">
            <a:avLst/>
          </a:prstGeom>
        </p:spPr>
        <p:txBody>
          <a:bodyPr vert="horz" wrap="square" lIns="0" tIns="92075" rIns="0" bIns="0" rtlCol="0">
            <a:spAutoFit/>
          </a:bodyPr>
          <a:lstStyle/>
          <a:p>
            <a:pPr marL="12700" marR="5080">
              <a:lnSpc>
                <a:spcPct val="100000"/>
              </a:lnSpc>
              <a:spcBef>
                <a:spcPts val="725"/>
              </a:spcBef>
            </a:pPr>
            <a:r>
              <a:rPr lang="en-US" sz="5400" spc="195" dirty="0">
                <a:latin typeface="Outfit SemiBold"/>
                <a:cs typeface="Century Gothic"/>
              </a:rPr>
              <a:t>Incentive Structure</a:t>
            </a:r>
            <a:endParaRPr sz="4600" dirty="0">
              <a:latin typeface="Century Gothic"/>
              <a:cs typeface="Century Gothic"/>
            </a:endParaRPr>
          </a:p>
        </p:txBody>
      </p:sp>
      <p:sp>
        <p:nvSpPr>
          <p:cNvPr id="6" name="TextBox 5">
            <a:extLst>
              <a:ext uri="{FF2B5EF4-FFF2-40B4-BE49-F238E27FC236}">
                <a16:creationId xmlns:a16="http://schemas.microsoft.com/office/drawing/2014/main" id="{110E9A5E-7DC2-003B-E2FA-BC3E61656B15}"/>
              </a:ext>
            </a:extLst>
          </p:cNvPr>
          <p:cNvSpPr txBox="1"/>
          <p:nvPr/>
        </p:nvSpPr>
        <p:spPr>
          <a:xfrm>
            <a:off x="1892553" y="4009290"/>
            <a:ext cx="7829945" cy="1092607"/>
          </a:xfrm>
          <a:prstGeom prst="rect">
            <a:avLst/>
          </a:prstGeom>
          <a:noFill/>
        </p:spPr>
        <p:txBody>
          <a:bodyPr wrap="square" rtlCol="0">
            <a:spAutoFit/>
          </a:bodyPr>
          <a:lstStyle/>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Disadvantaged Communities (DAC)</a:t>
            </a:r>
          </a:p>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smtClean="0">
                <a:ln>
                  <a:noFill/>
                </a:ln>
                <a:solidFill>
                  <a:prstClr val="black"/>
                </a:solidFill>
                <a:effectLst/>
                <a:uLnTx/>
                <a:uFillTx/>
                <a:latin typeface="Arial" charset="0"/>
                <a:ea typeface="+mn-ea"/>
                <a:cs typeface="+mn-cs"/>
              </a:rPr>
              <a:t>Incentive </a:t>
            </a:r>
            <a:r>
              <a:rPr kumimoji="0" lang="en-US" sz="2000" b="0" i="0" u="none" strike="noStrike" kern="1200" cap="none" spc="0" normalizeH="0" baseline="0" noProof="0" dirty="0">
                <a:ln>
                  <a:noFill/>
                </a:ln>
                <a:solidFill>
                  <a:prstClr val="black"/>
                </a:solidFill>
                <a:effectLst/>
                <a:uLnTx/>
                <a:uFillTx/>
                <a:latin typeface="Arial" charset="0"/>
                <a:ea typeface="+mn-ea"/>
                <a:cs typeface="+mn-cs"/>
              </a:rPr>
              <a:t>Structure and Caps</a:t>
            </a:r>
          </a:p>
          <a:p>
            <a:pPr marL="342900" marR="0" lvl="0" indent="-342900" algn="l" defTabSz="914400" rtl="0" eaLnBrk="1" fontAlgn="base" latinLnBrk="0" hangingPunct="1">
              <a:lnSpc>
                <a:spcPct val="100000"/>
              </a:lnSpc>
              <a:spcBef>
                <a:spcPct val="0"/>
              </a:spcBef>
              <a:spcAft>
                <a:spcPts val="300"/>
              </a:spcAft>
              <a:buClrTx/>
              <a:buSzTx/>
              <a:buFont typeface="Wingdings" panose="05000000000000000000" pitchFamily="2" charset="2"/>
              <a:buChar char="Ø"/>
              <a:tabLst/>
              <a:defRPr/>
            </a:pPr>
            <a:r>
              <a:rPr kumimoji="0" lang="en-US" sz="2000" b="0" i="0" u="none" strike="noStrike" kern="1200" cap="none" spc="0" normalizeH="0" baseline="0" noProof="0" dirty="0">
                <a:ln>
                  <a:noFill/>
                </a:ln>
                <a:solidFill>
                  <a:prstClr val="black"/>
                </a:solidFill>
                <a:effectLst/>
                <a:uLnTx/>
                <a:uFillTx/>
                <a:latin typeface="Arial" charset="0"/>
                <a:ea typeface="+mn-ea"/>
                <a:cs typeface="+mn-cs"/>
              </a:rPr>
              <a:t>Incentive Methods</a:t>
            </a:r>
          </a:p>
        </p:txBody>
      </p:sp>
    </p:spTree>
    <p:extLst>
      <p:ext uri="{BB962C8B-B14F-4D97-AF65-F5344CB8AC3E}">
        <p14:creationId xmlns:p14="http://schemas.microsoft.com/office/powerpoint/2010/main" val="11234214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2247900" y="2790825"/>
            <a:ext cx="6271453" cy="3352800"/>
          </a:xfrm>
        </p:spPr>
        <p:txBody>
          <a:bodyPr>
            <a:noAutofit/>
          </a:bodyPr>
          <a:lstStyle/>
          <a:p>
            <a:r>
              <a:rPr lang="en-US" sz="1800" b="0" dirty="0" smtClean="0"/>
              <a:t/>
            </a:r>
            <a:br>
              <a:rPr lang="en-US" sz="1800" b="0" dirty="0" smtClean="0"/>
            </a:br>
            <a:endParaRPr lang="en-US" sz="1800" b="0" dirty="0"/>
          </a:p>
        </p:txBody>
      </p:sp>
      <p:sp>
        <p:nvSpPr>
          <p:cNvPr id="4" name="Content Placeholder 3"/>
          <p:cNvSpPr>
            <a:spLocks noGrp="1"/>
          </p:cNvSpPr>
          <p:nvPr>
            <p:ph idx="11"/>
          </p:nvPr>
        </p:nvSpPr>
        <p:spPr>
          <a:xfrm>
            <a:off x="563011" y="2512090"/>
            <a:ext cx="6212576" cy="278735"/>
          </a:xfrm>
        </p:spPr>
        <p:txBody>
          <a:bodyPr/>
          <a:lstStyle/>
          <a:p>
            <a:pPr algn="ctr"/>
            <a:r>
              <a:rPr lang="en-US" sz="3600" dirty="0" smtClean="0">
                <a:solidFill>
                  <a:schemeClr val="bg1"/>
                </a:solidFill>
              </a:rPr>
              <a:t>Table of Continents </a:t>
            </a:r>
            <a:endParaRPr lang="en-US" sz="3600" dirty="0">
              <a:solidFill>
                <a:schemeClr val="bg1"/>
              </a:solidFill>
            </a:endParaRPr>
          </a:p>
        </p:txBody>
      </p:sp>
      <p:sp>
        <p:nvSpPr>
          <p:cNvPr id="5" name="Rectangle 4"/>
          <p:cNvSpPr/>
          <p:nvPr/>
        </p:nvSpPr>
        <p:spPr>
          <a:xfrm>
            <a:off x="1041721" y="1151322"/>
            <a:ext cx="9696450" cy="800219"/>
          </a:xfrm>
          <a:prstGeom prst="rect">
            <a:avLst/>
          </a:prstGeom>
        </p:spPr>
        <p:txBody>
          <a:bodyPr wrap="square">
            <a:spAutoFit/>
          </a:bodyPr>
          <a:lstStyle/>
          <a:p>
            <a:r>
              <a:rPr lang="en-US" sz="4600" b="1" dirty="0" smtClean="0">
                <a:solidFill>
                  <a:srgbClr val="142C41"/>
                </a:solidFill>
                <a:latin typeface="Outfit SemiBold" pitchFamily="2" charset="0"/>
                <a:ea typeface="+mj-ea"/>
                <a:cs typeface="Arial" panose="020B0604020202020204" pitchFamily="34" charset="0"/>
              </a:rPr>
              <a:t>Table of Contents </a:t>
            </a:r>
            <a:endParaRPr lang="en-US" dirty="0"/>
          </a:p>
        </p:txBody>
      </p:sp>
      <p:sp>
        <p:nvSpPr>
          <p:cNvPr id="8" name="Rectangle 7"/>
          <p:cNvSpPr/>
          <p:nvPr/>
        </p:nvSpPr>
        <p:spPr>
          <a:xfrm>
            <a:off x="1041721" y="1951541"/>
            <a:ext cx="7176303" cy="2585323"/>
          </a:xfrm>
          <a:prstGeom prst="rect">
            <a:avLst/>
          </a:prstGeom>
        </p:spPr>
        <p:txBody>
          <a:bodyPr wrap="square">
            <a:spAutoFit/>
          </a:bodyPr>
          <a:lstStyle/>
          <a:p>
            <a:pPr marL="342900" indent="-342900">
              <a:lnSpc>
                <a:spcPct val="150000"/>
              </a:lnSpc>
              <a:buClr>
                <a:srgbClr val="F58549"/>
              </a:buClr>
              <a:buFont typeface="+mj-lt"/>
              <a:buAutoNum type="arabicPeriod"/>
            </a:pPr>
            <a:r>
              <a:rPr lang="en-US" dirty="0" smtClean="0">
                <a:hlinkClick r:id="rId2" action="ppaction://hlinksldjump"/>
              </a:rPr>
              <a:t>EV Overview</a:t>
            </a:r>
            <a:r>
              <a:rPr lang="en-US" dirty="0" smtClean="0"/>
              <a:t> | </a:t>
            </a:r>
            <a:r>
              <a:rPr lang="en-US" dirty="0"/>
              <a:t>Slides 3 - </a:t>
            </a:r>
            <a:r>
              <a:rPr lang="en-US" dirty="0" smtClean="0"/>
              <a:t>6</a:t>
            </a:r>
            <a:endParaRPr lang="en-US" dirty="0"/>
          </a:p>
          <a:p>
            <a:pPr marL="342900" indent="-342900">
              <a:lnSpc>
                <a:spcPct val="150000"/>
              </a:lnSpc>
              <a:buClr>
                <a:srgbClr val="F58549"/>
              </a:buClr>
              <a:buFont typeface="+mj-lt"/>
              <a:buAutoNum type="arabicPeriod"/>
            </a:pPr>
            <a:r>
              <a:rPr lang="en-US" dirty="0" smtClean="0">
                <a:hlinkClick r:id="rId3" action="ppaction://hlinksldjump"/>
              </a:rPr>
              <a:t>Fleet Make Ready Overview </a:t>
            </a:r>
            <a:r>
              <a:rPr lang="en-US" dirty="0" smtClean="0"/>
              <a:t>| Slides 7 - 10 </a:t>
            </a:r>
          </a:p>
          <a:p>
            <a:pPr marL="342900" indent="-342900">
              <a:lnSpc>
                <a:spcPct val="150000"/>
              </a:lnSpc>
              <a:buClr>
                <a:srgbClr val="F58549"/>
              </a:buClr>
              <a:buFont typeface="+mj-lt"/>
              <a:buAutoNum type="arabicPeriod"/>
            </a:pPr>
            <a:r>
              <a:rPr lang="en-US" dirty="0">
                <a:hlinkClick r:id="rId4" action="ppaction://hlinksldjump"/>
              </a:rPr>
              <a:t>Customer </a:t>
            </a:r>
            <a:r>
              <a:rPr lang="en-US" dirty="0" smtClean="0">
                <a:hlinkClick r:id="rId4" action="ppaction://hlinksldjump"/>
              </a:rPr>
              <a:t>Eligibility</a:t>
            </a:r>
            <a:r>
              <a:rPr lang="en-US" dirty="0" smtClean="0"/>
              <a:t> | </a:t>
            </a:r>
            <a:r>
              <a:rPr lang="en-US" dirty="0"/>
              <a:t>Slides </a:t>
            </a:r>
            <a:r>
              <a:rPr lang="en-US" dirty="0" smtClean="0"/>
              <a:t>11 </a:t>
            </a:r>
            <a:r>
              <a:rPr lang="en-US" dirty="0"/>
              <a:t>- </a:t>
            </a:r>
            <a:r>
              <a:rPr lang="en-US" dirty="0" smtClean="0"/>
              <a:t>13 </a:t>
            </a:r>
          </a:p>
          <a:p>
            <a:pPr marL="342900" indent="-342900">
              <a:lnSpc>
                <a:spcPct val="150000"/>
              </a:lnSpc>
              <a:buClr>
                <a:srgbClr val="F58549"/>
              </a:buClr>
              <a:buFont typeface="+mj-lt"/>
              <a:buAutoNum type="arabicPeriod"/>
            </a:pPr>
            <a:r>
              <a:rPr lang="en-US" dirty="0" smtClean="0">
                <a:hlinkClick r:id="rId5" action="ppaction://hlinksldjump"/>
              </a:rPr>
              <a:t>Infrastructure</a:t>
            </a:r>
            <a:r>
              <a:rPr lang="en-US" dirty="0" smtClean="0"/>
              <a:t> | Slides 14 - 18</a:t>
            </a:r>
          </a:p>
          <a:p>
            <a:pPr marL="342900" indent="-342900">
              <a:lnSpc>
                <a:spcPct val="150000"/>
              </a:lnSpc>
              <a:buClr>
                <a:srgbClr val="F58549"/>
              </a:buClr>
              <a:buFont typeface="+mj-lt"/>
              <a:buAutoNum type="arabicPeriod"/>
            </a:pPr>
            <a:r>
              <a:rPr lang="en-US" dirty="0" smtClean="0">
                <a:hlinkClick r:id="rId6" action="ppaction://hlinksldjump"/>
              </a:rPr>
              <a:t>Incentive Structure </a:t>
            </a:r>
            <a:r>
              <a:rPr lang="en-US" dirty="0" smtClean="0"/>
              <a:t>| Slides 19 - 22</a:t>
            </a:r>
          </a:p>
          <a:p>
            <a:pPr marL="342900" indent="-342900">
              <a:lnSpc>
                <a:spcPct val="150000"/>
              </a:lnSpc>
              <a:buClr>
                <a:srgbClr val="F58549"/>
              </a:buClr>
              <a:buFont typeface="+mj-lt"/>
              <a:buAutoNum type="arabicPeriod"/>
            </a:pPr>
            <a:r>
              <a:rPr lang="en-US" dirty="0" smtClean="0">
                <a:hlinkClick r:id="rId7" action="ppaction://hlinksldjump"/>
              </a:rPr>
              <a:t>How to Apply </a:t>
            </a:r>
            <a:r>
              <a:rPr lang="en-US" dirty="0" smtClean="0"/>
              <a:t>| Slides 23 -27</a:t>
            </a:r>
          </a:p>
        </p:txBody>
      </p:sp>
      <p:pic>
        <p:nvPicPr>
          <p:cNvPr id="7" name="Picture Placeholder 7">
            <a:extLst>
              <a:ext uri="{FF2B5EF4-FFF2-40B4-BE49-F238E27FC236}">
                <a16:creationId xmlns:a16="http://schemas.microsoft.com/office/drawing/2014/main" id="{C7B026F9-C937-8585-2EBB-29114D2960CE}"/>
              </a:ext>
            </a:extLst>
          </p:cNvPr>
          <p:cNvPicPr>
            <a:picLocks noChangeAspect="1"/>
          </p:cNvPicPr>
          <p:nvPr/>
        </p:nvPicPr>
        <p:blipFill>
          <a:blip r:embed="rId8" cstate="screen">
            <a:extLst>
              <a:ext uri="{28A0092B-C50C-407E-A947-70E740481C1C}">
                <a14:useLocalDpi xmlns:a14="http://schemas.microsoft.com/office/drawing/2010/main"/>
              </a:ext>
            </a:extLst>
          </a:blip>
          <a:srcRect l="45" r="45"/>
          <a:stretch/>
        </p:blipFill>
        <p:spPr>
          <a:xfrm>
            <a:off x="8411620" y="-7714"/>
            <a:ext cx="3780380" cy="6865714"/>
          </a:xfrm>
          <a:prstGeom prst="rect">
            <a:avLst/>
          </a:prstGeom>
        </p:spPr>
      </p:pic>
    </p:spTree>
    <p:extLst>
      <p:ext uri="{BB962C8B-B14F-4D97-AF65-F5344CB8AC3E}">
        <p14:creationId xmlns:p14="http://schemas.microsoft.com/office/powerpoint/2010/main" val="374164750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ject 4"/>
          <p:cNvPicPr/>
          <p:nvPr/>
        </p:nvPicPr>
        <p:blipFill>
          <a:blip r:embed="rId2" cstate="print"/>
          <a:stretch>
            <a:fillRect/>
          </a:stretch>
        </p:blipFill>
        <p:spPr>
          <a:xfrm>
            <a:off x="2022728" y="3115820"/>
            <a:ext cx="8146542" cy="2901700"/>
          </a:xfrm>
          <a:prstGeom prst="rect">
            <a:avLst/>
          </a:prstGeom>
        </p:spPr>
      </p:pic>
      <p:sp>
        <p:nvSpPr>
          <p:cNvPr id="5" name="object 5"/>
          <p:cNvSpPr txBox="1"/>
          <p:nvPr/>
        </p:nvSpPr>
        <p:spPr>
          <a:xfrm>
            <a:off x="2099551" y="6017520"/>
            <a:ext cx="2590165" cy="127000"/>
          </a:xfrm>
          <a:prstGeom prst="rect">
            <a:avLst/>
          </a:prstGeom>
        </p:spPr>
        <p:txBody>
          <a:bodyPr vert="horz" wrap="square" lIns="0" tIns="14604" rIns="0" bIns="0" rtlCol="0">
            <a:spAutoFit/>
          </a:bodyPr>
          <a:lstStyle/>
          <a:p>
            <a:pPr marL="12700" marR="0" lvl="0" indent="0" algn="ctr" defTabSz="914400" rtl="0" eaLnBrk="1" fontAlgn="auto" latinLnBrk="0" hangingPunct="1">
              <a:lnSpc>
                <a:spcPct val="100000"/>
              </a:lnSpc>
              <a:spcBef>
                <a:spcPts val="114"/>
              </a:spcBef>
              <a:spcAft>
                <a:spcPts val="0"/>
              </a:spcAft>
              <a:buClrTx/>
              <a:buSzTx/>
              <a:buFontTx/>
              <a:buNone/>
              <a:tabLst/>
              <a:defRPr/>
            </a:pPr>
            <a:r>
              <a:rPr kumimoji="0" sz="650" b="0" i="1" u="none" strike="noStrike" kern="0" cap="none" spc="0" normalizeH="0" baseline="0" noProof="0" dirty="0">
                <a:ln>
                  <a:noFill/>
                </a:ln>
                <a:solidFill>
                  <a:sysClr val="windowText" lastClr="000000"/>
                </a:solidFill>
                <a:effectLst/>
                <a:uLnTx/>
                <a:uFillTx/>
                <a:latin typeface="Arial"/>
                <a:ea typeface="+mn-ea"/>
                <a:cs typeface="Arial"/>
              </a:rPr>
              <a:t>Source:</a:t>
            </a:r>
            <a:r>
              <a:rPr kumimoji="0" sz="650" b="0" i="1" u="none" strike="noStrike" kern="0" cap="none" spc="415" normalizeH="0" baseline="0" noProof="0" dirty="0">
                <a:ln>
                  <a:noFill/>
                </a:ln>
                <a:solidFill>
                  <a:sysClr val="windowText" lastClr="000000"/>
                </a:solidFill>
                <a:effectLst/>
                <a:uLnTx/>
                <a:uFillTx/>
                <a:latin typeface="Arial"/>
                <a:ea typeface="+mn-ea"/>
                <a:cs typeface="Arial"/>
              </a:rPr>
              <a:t> </a:t>
            </a:r>
            <a:r>
              <a:rPr kumimoji="0" sz="650" b="0" i="1" u="none" strike="noStrike" kern="0" cap="none" spc="0" normalizeH="0" baseline="0" noProof="0" dirty="0">
                <a:ln>
                  <a:noFill/>
                </a:ln>
                <a:solidFill>
                  <a:sysClr val="windowText" lastClr="000000"/>
                </a:solidFill>
                <a:effectLst/>
                <a:uLnTx/>
                <a:uFillTx/>
                <a:latin typeface="Arial"/>
                <a:ea typeface="+mn-ea"/>
                <a:cs typeface="Arial"/>
              </a:rPr>
              <a:t>https://</a:t>
            </a:r>
            <a:r>
              <a:rPr kumimoji="0" sz="650" b="0" i="1" u="none" strike="noStrike" kern="0" cap="none" spc="0" normalizeH="0" baseline="0" noProof="0" dirty="0">
                <a:ln>
                  <a:noFill/>
                </a:ln>
                <a:solidFill>
                  <a:sysClr val="windowText" lastClr="000000"/>
                </a:solidFill>
                <a:effectLst/>
                <a:uLnTx/>
                <a:uFillTx/>
                <a:latin typeface="Arial"/>
                <a:ea typeface="+mn-ea"/>
                <a:cs typeface="Arial"/>
                <a:hlinkClick r:id="rId3"/>
              </a:rPr>
              <a:t>www.nyserda.ny.gov/ny/disadvantaged-</a:t>
            </a:r>
            <a:r>
              <a:rPr kumimoji="0" sz="650" b="0" i="1" u="none" strike="noStrike" kern="0" cap="none" spc="-10" normalizeH="0" baseline="0" noProof="0" dirty="0">
                <a:ln>
                  <a:noFill/>
                </a:ln>
                <a:solidFill>
                  <a:sysClr val="windowText" lastClr="000000"/>
                </a:solidFill>
                <a:effectLst/>
                <a:uLnTx/>
                <a:uFillTx/>
                <a:latin typeface="Arial"/>
                <a:ea typeface="+mn-ea"/>
                <a:cs typeface="Arial"/>
                <a:hlinkClick r:id="rId3"/>
              </a:rPr>
              <a:t>communities</a:t>
            </a:r>
            <a:endParaRPr kumimoji="0" sz="650"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8" name="object 2">
            <a:extLst>
              <a:ext uri="{FF2B5EF4-FFF2-40B4-BE49-F238E27FC236}">
                <a16:creationId xmlns:a16="http://schemas.microsoft.com/office/drawing/2014/main" id="{D005D29D-A864-3879-C9E5-3D8A5E2A77CB}"/>
              </a:ext>
            </a:extLst>
          </p:cNvPr>
          <p:cNvSpPr txBox="1">
            <a:spLocks/>
          </p:cNvSpPr>
          <p:nvPr/>
        </p:nvSpPr>
        <p:spPr>
          <a:xfrm>
            <a:off x="409700" y="254507"/>
            <a:ext cx="11240107" cy="566181"/>
          </a:xfrm>
          <a:prstGeom prst="rect">
            <a:avLst/>
          </a:prstGeom>
        </p:spPr>
        <p:txBody>
          <a:bodyPr vert="horz" wrap="square" lIns="0" tIns="12065" rIns="0" bIns="0" rtlCol="0">
            <a:spAutoFit/>
          </a:bodyPr>
          <a:lstStyle>
            <a:lvl1pPr>
              <a:defRPr sz="3600" b="1" i="0">
                <a:solidFill>
                  <a:srgbClr val="132C41"/>
                </a:solidFill>
                <a:latin typeface="Outfit SemiBold"/>
                <a:ea typeface="+mj-ea"/>
                <a:cs typeface="Arial"/>
              </a:defRPr>
            </a:lvl1p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US" sz="3600" i="0" u="none" strike="noStrike" kern="0" cap="none" spc="0" normalizeH="0" baseline="0" noProof="0" dirty="0">
                <a:ln>
                  <a:noFill/>
                </a:ln>
                <a:solidFill>
                  <a:srgbClr val="132C41"/>
                </a:solidFill>
                <a:effectLst/>
                <a:uLnTx/>
                <a:uFillTx/>
                <a:latin typeface="Outfit SemiBold"/>
                <a:ea typeface="+mj-ea"/>
                <a:cs typeface="Arial"/>
              </a:rPr>
              <a:t>Disadvantaged Communities (DAC)</a:t>
            </a:r>
            <a:endParaRPr kumimoji="0" lang="en-US" sz="3600" i="0" u="none" strike="noStrike" kern="0" cap="none" spc="-10" normalizeH="0" baseline="0" noProof="0" dirty="0">
              <a:ln>
                <a:noFill/>
              </a:ln>
              <a:solidFill>
                <a:srgbClr val="132C41"/>
              </a:solidFill>
              <a:effectLst/>
              <a:uLnTx/>
              <a:uFillTx/>
              <a:latin typeface="Outfit SemiBold"/>
              <a:ea typeface="+mj-ea"/>
              <a:cs typeface="Arial"/>
            </a:endParaRPr>
          </a:p>
        </p:txBody>
      </p:sp>
      <p:sp>
        <p:nvSpPr>
          <p:cNvPr id="9" name="Text Placeholder 2">
            <a:extLst>
              <a:ext uri="{FF2B5EF4-FFF2-40B4-BE49-F238E27FC236}">
                <a16:creationId xmlns:a16="http://schemas.microsoft.com/office/drawing/2014/main" id="{3624EABC-F012-69D6-5089-62E93386C966}"/>
              </a:ext>
            </a:extLst>
          </p:cNvPr>
          <p:cNvSpPr>
            <a:spLocks noGrp="1"/>
          </p:cNvSpPr>
          <p:nvPr>
            <p:ph type="body" idx="1"/>
          </p:nvPr>
        </p:nvSpPr>
        <p:spPr>
          <a:xfrm>
            <a:off x="417512" y="968661"/>
            <a:ext cx="11356975" cy="1846659"/>
          </a:xfrm>
        </p:spPr>
        <p:txBody>
          <a:bodyPr/>
          <a:lstStyle/>
          <a:p>
            <a:pPr algn="l">
              <a:lnSpc>
                <a:spcPct val="120000"/>
              </a:lnSpc>
            </a:pPr>
            <a:r>
              <a:rPr lang="en-US" sz="2000" dirty="0"/>
              <a:t>New York’s Climate Act recognizes that climate change doesn’t impact all communities equally, and </a:t>
            </a:r>
            <a:r>
              <a:rPr lang="en-US" sz="2000" b="1" dirty="0"/>
              <a:t>frontline and otherwise underserved communities require additional support </a:t>
            </a:r>
            <a:r>
              <a:rPr lang="en-US" sz="2000" dirty="0"/>
              <a:t>to benefit from the state’s historic transition to cleaner, greener sources of energy. To support charging in areas most impacted by pollution, PSEG Long Island offers </a:t>
            </a:r>
            <a:r>
              <a:rPr lang="en-US" sz="2000" b="1" dirty="0"/>
              <a:t>higher incentives for projects in DAC</a:t>
            </a:r>
            <a:r>
              <a:rPr lang="en-US" sz="2000" dirty="0"/>
              <a:t>:</a:t>
            </a:r>
          </a:p>
          <a:p>
            <a:pPr algn="l">
              <a:lnSpc>
                <a:spcPct val="120000"/>
              </a:lnSpc>
            </a:pPr>
            <a:r>
              <a:rPr lang="en-US" sz="2000" dirty="0">
                <a:hlinkClick r:id="rId4"/>
              </a:rPr>
              <a:t>https://www.nyserda.ny.gov/ny/disadvantaged-communities</a:t>
            </a:r>
            <a:r>
              <a:rPr lang="en-US" sz="2000" dirty="0"/>
              <a:t> </a:t>
            </a:r>
          </a:p>
        </p:txBody>
      </p:sp>
    </p:spTree>
    <p:extLst>
      <p:ext uri="{BB962C8B-B14F-4D97-AF65-F5344CB8AC3E}">
        <p14:creationId xmlns:p14="http://schemas.microsoft.com/office/powerpoint/2010/main" val="39839695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5760" y="457200"/>
            <a:ext cx="8386354" cy="566822"/>
          </a:xfrm>
          <a:prstGeom prst="rect">
            <a:avLst/>
          </a:prstGeom>
        </p:spPr>
        <p:txBody>
          <a:bodyPr vert="horz" wrap="square" lIns="0" tIns="12700" rIns="0" bIns="0" rtlCol="0">
            <a:spAutoFit/>
          </a:bodyPr>
          <a:lstStyle/>
          <a:p>
            <a:pPr marL="12700">
              <a:lnSpc>
                <a:spcPct val="100000"/>
              </a:lnSpc>
              <a:spcBef>
                <a:spcPts val="100"/>
              </a:spcBef>
            </a:pPr>
            <a:r>
              <a:rPr lang="en-US" dirty="0">
                <a:latin typeface="Arial" panose="020B0604020202020204" pitchFamily="34" charset="0"/>
                <a:cs typeface="Arial" panose="020B0604020202020204" pitchFamily="34" charset="0"/>
              </a:rPr>
              <a:t>Answering Customer Questions</a:t>
            </a:r>
            <a:endParaRPr dirty="0">
              <a:latin typeface="Arial" panose="020B0604020202020204" pitchFamily="34" charset="0"/>
              <a:cs typeface="Arial" panose="020B0604020202020204" pitchFamily="34" charset="0"/>
            </a:endParaRPr>
          </a:p>
        </p:txBody>
      </p:sp>
      <p:sp>
        <p:nvSpPr>
          <p:cNvPr id="15" name="Rectangle: Rounded Corners 8">
            <a:extLst>
              <a:ext uri="{FF2B5EF4-FFF2-40B4-BE49-F238E27FC236}">
                <a16:creationId xmlns:a16="http://schemas.microsoft.com/office/drawing/2014/main" id="{7CD0E667-721A-585E-7A9F-477FD8A9E468}"/>
              </a:ext>
            </a:extLst>
          </p:cNvPr>
          <p:cNvSpPr txBox="1"/>
          <p:nvPr/>
        </p:nvSpPr>
        <p:spPr>
          <a:xfrm>
            <a:off x="1162192" y="2768923"/>
            <a:ext cx="4449443" cy="99055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How do I know if I need Demand management software or hardware?</a:t>
            </a:r>
          </a:p>
        </p:txBody>
      </p:sp>
      <p:sp>
        <p:nvSpPr>
          <p:cNvPr id="52" name="Rectangle: Rounded Corners 8">
            <a:extLst>
              <a:ext uri="{FF2B5EF4-FFF2-40B4-BE49-F238E27FC236}">
                <a16:creationId xmlns:a16="http://schemas.microsoft.com/office/drawing/2014/main" id="{2BDFF1BC-60CA-1075-AD5A-7C786C7E4A0A}"/>
              </a:ext>
            </a:extLst>
          </p:cNvPr>
          <p:cNvSpPr txBox="1"/>
          <p:nvPr/>
        </p:nvSpPr>
        <p:spPr>
          <a:xfrm>
            <a:off x="1117116" y="2586374"/>
            <a:ext cx="4449443" cy="99055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How do I know if I need Demand management software or hardware?</a:t>
            </a:r>
          </a:p>
        </p:txBody>
      </p:sp>
      <p:grpSp>
        <p:nvGrpSpPr>
          <p:cNvPr id="3" name="Group 2">
            <a:extLst>
              <a:ext uri="{FF2B5EF4-FFF2-40B4-BE49-F238E27FC236}">
                <a16:creationId xmlns:a16="http://schemas.microsoft.com/office/drawing/2014/main" id="{2BA36AE7-7157-6FB5-2E7F-D86FE7FB32E0}"/>
              </a:ext>
            </a:extLst>
          </p:cNvPr>
          <p:cNvGrpSpPr/>
          <p:nvPr/>
        </p:nvGrpSpPr>
        <p:grpSpPr>
          <a:xfrm>
            <a:off x="365760" y="3392093"/>
            <a:ext cx="4572000" cy="1463040"/>
            <a:chOff x="0" y="1886"/>
            <a:chExt cx="3243286" cy="907217"/>
          </a:xfrm>
          <a:solidFill>
            <a:srgbClr val="DFEAF5"/>
          </a:solidFill>
        </p:grpSpPr>
        <p:sp>
          <p:nvSpPr>
            <p:cNvPr id="4" name="Arrow: Pentagon 3">
              <a:extLst>
                <a:ext uri="{FF2B5EF4-FFF2-40B4-BE49-F238E27FC236}">
                  <a16:creationId xmlns:a16="http://schemas.microsoft.com/office/drawing/2014/main" id="{0882DEEE-53E8-27CB-C5CE-2AEEC530176A}"/>
                </a:ext>
              </a:extLst>
            </p:cNvPr>
            <p:cNvSpPr/>
            <p:nvPr/>
          </p:nvSpPr>
          <p:spPr>
            <a:xfrm>
              <a:off x="0" y="1886"/>
              <a:ext cx="3243286" cy="907217"/>
            </a:xfrm>
            <a:prstGeom prst="homePlate">
              <a:avLst/>
            </a:prstGeom>
            <a:grpFill/>
            <a:ln>
              <a:noFill/>
            </a:ln>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5" name="Rectangle: Rounded Corners 4">
              <a:extLst>
                <a:ext uri="{FF2B5EF4-FFF2-40B4-BE49-F238E27FC236}">
                  <a16:creationId xmlns:a16="http://schemas.microsoft.com/office/drawing/2014/main" id="{AA7436CC-BF60-EE7A-4875-BFF1903A653B}"/>
                </a:ext>
              </a:extLst>
            </p:cNvPr>
            <p:cNvSpPr txBox="1"/>
            <p:nvPr/>
          </p:nvSpPr>
          <p:spPr>
            <a:xfrm>
              <a:off x="44286" y="209321"/>
              <a:ext cx="3043101" cy="513599"/>
            </a:xfrm>
            <a:prstGeom prst="homePlate">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How do I know if I am in a DAC?</a:t>
              </a:r>
            </a:p>
          </p:txBody>
        </p:sp>
      </p:grpSp>
      <p:sp>
        <p:nvSpPr>
          <p:cNvPr id="6" name="Rectangle: Rounded Corners 5">
            <a:extLst>
              <a:ext uri="{FF2B5EF4-FFF2-40B4-BE49-F238E27FC236}">
                <a16:creationId xmlns:a16="http://schemas.microsoft.com/office/drawing/2014/main" id="{9D329753-55B2-E542-6DC9-F076C5B6660D}"/>
              </a:ext>
            </a:extLst>
          </p:cNvPr>
          <p:cNvSpPr/>
          <p:nvPr/>
        </p:nvSpPr>
        <p:spPr>
          <a:xfrm>
            <a:off x="5514424" y="2586374"/>
            <a:ext cx="6417302" cy="3364412"/>
          </a:xfrm>
          <a:prstGeom prst="roundRect">
            <a:avLst/>
          </a:prstGeom>
          <a:solidFill>
            <a:srgbClr val="FCDCD5"/>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PSEG Long Island offers </a:t>
            </a: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higher incentives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for projects in DAC so that </a:t>
            </a: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underserved communities benefit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from the clean energy transition, reduced pollution, and economic opportunities.</a:t>
            </a:r>
          </a:p>
          <a:p>
            <a:pPr marL="285750" marR="0" lvl="0" indent="-285750" algn="l" defTabSz="9144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Customers can check if their project falls within a DAC by typing their </a:t>
            </a: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address on this page</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hlinkClick r:id="rId2"/>
              </a:rPr>
              <a:t>https://www.nyserda.ny.gov/ny/disadvantaged-communities</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7" name="Rectangle: Rounded Corners 6">
            <a:extLst>
              <a:ext uri="{FF2B5EF4-FFF2-40B4-BE49-F238E27FC236}">
                <a16:creationId xmlns:a16="http://schemas.microsoft.com/office/drawing/2014/main" id="{B1074F0F-D2A7-23A9-C618-ECC01E6F3E85}"/>
              </a:ext>
            </a:extLst>
          </p:cNvPr>
          <p:cNvSpPr/>
          <p:nvPr/>
        </p:nvSpPr>
        <p:spPr>
          <a:xfrm>
            <a:off x="7551127" y="1571079"/>
            <a:ext cx="2416453" cy="726916"/>
          </a:xfrm>
          <a:prstGeom prst="roundRect">
            <a:avLst/>
          </a:prstGeom>
          <a:solidFill>
            <a:srgbClr val="F0512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Answer</a:t>
            </a:r>
          </a:p>
        </p:txBody>
      </p:sp>
      <p:grpSp>
        <p:nvGrpSpPr>
          <p:cNvPr id="8" name="Group 7">
            <a:extLst>
              <a:ext uri="{FF2B5EF4-FFF2-40B4-BE49-F238E27FC236}">
                <a16:creationId xmlns:a16="http://schemas.microsoft.com/office/drawing/2014/main" id="{F81C4EBA-3431-81B1-E7A1-AE245E625A2C}"/>
              </a:ext>
            </a:extLst>
          </p:cNvPr>
          <p:cNvGrpSpPr/>
          <p:nvPr/>
        </p:nvGrpSpPr>
        <p:grpSpPr>
          <a:xfrm>
            <a:off x="1239691" y="1571079"/>
            <a:ext cx="2416453" cy="700412"/>
            <a:chOff x="0" y="1886"/>
            <a:chExt cx="3243286" cy="907217"/>
          </a:xfrm>
          <a:solidFill>
            <a:srgbClr val="142D42"/>
          </a:solidFill>
        </p:grpSpPr>
        <p:sp>
          <p:nvSpPr>
            <p:cNvPr id="9" name="Rectangle: Rounded Corners 8">
              <a:extLst>
                <a:ext uri="{FF2B5EF4-FFF2-40B4-BE49-F238E27FC236}">
                  <a16:creationId xmlns:a16="http://schemas.microsoft.com/office/drawing/2014/main" id="{B64F6ABD-D22F-ED0D-3587-2F076BB24218}"/>
                </a:ext>
              </a:extLst>
            </p:cNvPr>
            <p:cNvSpPr/>
            <p:nvPr/>
          </p:nvSpPr>
          <p:spPr>
            <a:xfrm>
              <a:off x="0" y="1886"/>
              <a:ext cx="3243286" cy="907217"/>
            </a:xfrm>
            <a:prstGeom prst="roundRect">
              <a:avLst/>
            </a:prstGeom>
            <a:grpFill/>
            <a:ln>
              <a:noFill/>
            </a:ln>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10" name="Rectangle: Rounded Corners 4">
              <a:extLst>
                <a:ext uri="{FF2B5EF4-FFF2-40B4-BE49-F238E27FC236}">
                  <a16:creationId xmlns:a16="http://schemas.microsoft.com/office/drawing/2014/main" id="{74D483DB-BB12-3E15-E2DD-BC6ADB3CB4A3}"/>
                </a:ext>
              </a:extLst>
            </p:cNvPr>
            <p:cNvSpPr txBox="1"/>
            <p:nvPr/>
          </p:nvSpPr>
          <p:spPr>
            <a:xfrm>
              <a:off x="44287" y="46173"/>
              <a:ext cx="3154712" cy="81864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Question</a:t>
              </a:r>
            </a:p>
          </p:txBody>
        </p:sp>
      </p:grpSp>
      <p:pic>
        <p:nvPicPr>
          <p:cNvPr id="11" name="Graphic 10" descr="Customer review outline">
            <a:extLst>
              <a:ext uri="{FF2B5EF4-FFF2-40B4-BE49-F238E27FC236}">
                <a16:creationId xmlns:a16="http://schemas.microsoft.com/office/drawing/2014/main" id="{CE3F1F6D-41FF-5DE7-2031-279114A91C4C}"/>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9031474" y="1642453"/>
            <a:ext cx="584005" cy="584005"/>
          </a:xfrm>
          <a:prstGeom prst="rect">
            <a:avLst/>
          </a:prstGeom>
        </p:spPr>
      </p:pic>
      <p:pic>
        <p:nvPicPr>
          <p:cNvPr id="12" name="Graphic 11" descr="Badge Question Mark outline">
            <a:extLst>
              <a:ext uri="{FF2B5EF4-FFF2-40B4-BE49-F238E27FC236}">
                <a16:creationId xmlns:a16="http://schemas.microsoft.com/office/drawing/2014/main" id="{271A5929-E21B-8D3C-22B7-AE1A928E8BAA}"/>
              </a:ext>
            </a:extLst>
          </p:cNvPr>
          <p:cNvPicPr>
            <a:picLocks noChangeAspect="1"/>
          </p:cNvPicPr>
          <p:nvPr/>
        </p:nvPicPr>
        <p:blipFill>
          <a:blip r:embed="rId5">
            <a:extLst>
              <a:ext uri="{96DAC541-7B7A-43D3-8B79-37D633B846F1}">
                <asvg:svgBlip xmlns:asvg="http://schemas.microsoft.com/office/drawing/2016/SVG/main" xmlns="" r:embed="rId6"/>
              </a:ext>
            </a:extLst>
          </a:blip>
          <a:srcRect/>
          <a:stretch/>
        </p:blipFill>
        <p:spPr>
          <a:xfrm>
            <a:off x="2893183" y="1592351"/>
            <a:ext cx="626008" cy="626008"/>
          </a:xfrm>
          <a:prstGeom prst="rect">
            <a:avLst/>
          </a:prstGeom>
        </p:spPr>
      </p:pic>
    </p:spTree>
    <p:extLst>
      <p:ext uri="{BB962C8B-B14F-4D97-AF65-F5344CB8AC3E}">
        <p14:creationId xmlns:p14="http://schemas.microsoft.com/office/powerpoint/2010/main" val="417633579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pPr defTabSz="914377"/>
            <a:r>
              <a:rPr lang="en-US" dirty="0">
                <a:solidFill>
                  <a:srgbClr val="444444"/>
                </a:solidFill>
                <a:latin typeface="Arial" panose="020B0604020202020204"/>
              </a:rPr>
              <a:t>© 2024 PSEG. All Rights Reserved</a:t>
            </a:r>
          </a:p>
        </p:txBody>
      </p:sp>
      <p:sp>
        <p:nvSpPr>
          <p:cNvPr id="4" name="Slide Number Placeholder 3"/>
          <p:cNvSpPr>
            <a:spLocks noGrp="1"/>
          </p:cNvSpPr>
          <p:nvPr>
            <p:ph type="sldNum" sz="quarter" idx="11"/>
          </p:nvPr>
        </p:nvSpPr>
        <p:spPr/>
        <p:txBody>
          <a:bodyPr/>
          <a:lstStyle/>
          <a:p>
            <a:pPr defTabSz="914377"/>
            <a:fld id="{E7BFA6FB-95A3-4A80-9B08-A176DC0622C9}" type="slidenum">
              <a:rPr lang="en-US">
                <a:solidFill>
                  <a:srgbClr val="444444"/>
                </a:solidFill>
                <a:latin typeface="Arial" panose="020B0604020202020204"/>
              </a:rPr>
              <a:pPr defTabSz="914377"/>
              <a:t>22</a:t>
            </a:fld>
            <a:endParaRPr lang="en-US">
              <a:solidFill>
                <a:srgbClr val="444444"/>
              </a:solidFill>
              <a:latin typeface="Arial" panose="020B0604020202020204"/>
            </a:endParaRPr>
          </a:p>
        </p:txBody>
      </p:sp>
      <p:sp>
        <p:nvSpPr>
          <p:cNvPr id="10" name="Title 2"/>
          <p:cNvSpPr txBox="1">
            <a:spLocks/>
          </p:cNvSpPr>
          <p:nvPr/>
        </p:nvSpPr>
        <p:spPr>
          <a:xfrm>
            <a:off x="3145611" y="709218"/>
            <a:ext cx="4973935" cy="647348"/>
          </a:xfrm>
          <a:prstGeom prst="rect">
            <a:avLst/>
          </a:prstGeom>
        </p:spPr>
        <p:txBody>
          <a:bodyPr vert="horz" lIns="0" tIns="45720" rIns="91440" bIns="45720" rtlCol="0" anchor="t" anchorCtr="0">
            <a:normAutofit/>
          </a:bodyPr>
          <a:lstStyle>
            <a:lvl1pPr algn="l" defTabSz="914400" rtl="0" eaLnBrk="1" latinLnBrk="0" hangingPunct="1">
              <a:lnSpc>
                <a:spcPct val="90000"/>
              </a:lnSpc>
              <a:spcBef>
                <a:spcPct val="0"/>
              </a:spcBef>
              <a:buNone/>
              <a:defRPr sz="4000" b="1" i="0" kern="1200">
                <a:solidFill>
                  <a:schemeClr val="accent1"/>
                </a:solidFill>
                <a:latin typeface="Outfit SemiBold" pitchFamily="2"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smtClean="0">
                <a:ln>
                  <a:noFill/>
                </a:ln>
                <a:solidFill>
                  <a:srgbClr val="142C41"/>
                </a:solidFill>
                <a:effectLst/>
                <a:uLnTx/>
                <a:uFillTx/>
                <a:latin typeface="Outfit SemiBold" pitchFamily="2" charset="0"/>
                <a:ea typeface="+mj-ea"/>
                <a:cs typeface="Arial" panose="020B0604020202020204" pitchFamily="34" charset="0"/>
              </a:rPr>
              <a:t>Eligible Incentives</a:t>
            </a:r>
            <a:endParaRPr kumimoji="0" lang="en-US" sz="4000" b="1" i="0" u="none" strike="noStrike" kern="1200" cap="none" spc="0" normalizeH="0" baseline="0" noProof="0" dirty="0">
              <a:ln>
                <a:noFill/>
              </a:ln>
              <a:solidFill>
                <a:srgbClr val="142C41"/>
              </a:solidFill>
              <a:effectLst/>
              <a:uLnTx/>
              <a:uFillTx/>
              <a:latin typeface="Outfit SemiBold" pitchFamily="2" charset="0"/>
              <a:ea typeface="+mj-ea"/>
              <a:cs typeface="Arial" panose="020B0604020202020204" pitchFamily="34" charset="0"/>
            </a:endParaRPr>
          </a:p>
        </p:txBody>
      </p:sp>
      <p:sp>
        <p:nvSpPr>
          <p:cNvPr id="11" name="Rectangle 10"/>
          <p:cNvSpPr/>
          <p:nvPr/>
        </p:nvSpPr>
        <p:spPr>
          <a:xfrm>
            <a:off x="541176" y="3919580"/>
            <a:ext cx="11451291" cy="1089529"/>
          </a:xfrm>
          <a:prstGeom prst="rect">
            <a:avLst/>
          </a:prstGeom>
        </p:spPr>
        <p:txBody>
          <a:bodyPr wrap="square">
            <a:spAutoFit/>
          </a:bodyPr>
          <a:lstStyle/>
          <a:p>
            <a:pPr marL="0" marR="0" lvl="0" indent="0" defTabSz="914400" eaLnBrk="1" fontAlgn="auto" latinLnBrk="0" hangingPunct="1">
              <a:lnSpc>
                <a:spcPct val="120000"/>
              </a:lnSpc>
              <a:spcBef>
                <a:spcPts val="300"/>
              </a:spcBef>
              <a:spcAft>
                <a:spcPts val="300"/>
              </a:spcAft>
              <a:buClrTx/>
              <a:buSzTx/>
              <a:buFontTx/>
              <a:buNone/>
              <a:tabLst/>
              <a:defRPr/>
            </a:pPr>
            <a:r>
              <a:rPr kumimoji="0" lang="en-US" b="0" i="0" u="none" strike="noStrike" kern="0" cap="none" spc="0" normalizeH="0" baseline="0" noProof="0" dirty="0" smtClean="0">
                <a:ln>
                  <a:noFill/>
                </a:ln>
                <a:solidFill>
                  <a:srgbClr val="142C41"/>
                </a:solidFill>
                <a:effectLst/>
                <a:uLnTx/>
                <a:uFillTx/>
                <a:cs typeface="Arial" panose="020B0604020202020204" pitchFamily="34" charset="0"/>
              </a:rPr>
              <a:t>The Fleet Make Ready Program anticipates that most locations such as bus depots or municipal buildings which typically do not have large electrical services, will require infrastructure upgrades to support the fleets that would be electrified. </a:t>
            </a:r>
          </a:p>
        </p:txBody>
      </p:sp>
      <p:graphicFrame>
        <p:nvGraphicFramePr>
          <p:cNvPr id="12" name="Table 11"/>
          <p:cNvGraphicFramePr>
            <a:graphicFrameLocks noGrp="1"/>
          </p:cNvGraphicFramePr>
          <p:nvPr>
            <p:extLst>
              <p:ext uri="{D42A27DB-BD31-4B8C-83A1-F6EECF244321}">
                <p14:modId xmlns:p14="http://schemas.microsoft.com/office/powerpoint/2010/main" val="2797269405"/>
              </p:ext>
            </p:extLst>
          </p:nvPr>
        </p:nvGraphicFramePr>
        <p:xfrm>
          <a:off x="1268963" y="1613296"/>
          <a:ext cx="8727232" cy="2049554"/>
        </p:xfrm>
        <a:graphic>
          <a:graphicData uri="http://schemas.openxmlformats.org/drawingml/2006/table">
            <a:tbl>
              <a:tblPr firstRow="1" bandRow="1">
                <a:tableStyleId>{6E25E649-3F16-4E02-A733-19D2CDBF48F0}</a:tableStyleId>
              </a:tblPr>
              <a:tblGrid>
                <a:gridCol w="2689147">
                  <a:extLst>
                    <a:ext uri="{9D8B030D-6E8A-4147-A177-3AD203B41FA5}">
                      <a16:colId xmlns:a16="http://schemas.microsoft.com/office/drawing/2014/main" val="1443943844"/>
                    </a:ext>
                  </a:extLst>
                </a:gridCol>
                <a:gridCol w="1410102">
                  <a:extLst>
                    <a:ext uri="{9D8B030D-6E8A-4147-A177-3AD203B41FA5}">
                      <a16:colId xmlns:a16="http://schemas.microsoft.com/office/drawing/2014/main" val="3504287375"/>
                    </a:ext>
                  </a:extLst>
                </a:gridCol>
                <a:gridCol w="2052735">
                  <a:extLst>
                    <a:ext uri="{9D8B030D-6E8A-4147-A177-3AD203B41FA5}">
                      <a16:colId xmlns:a16="http://schemas.microsoft.com/office/drawing/2014/main" val="2726364090"/>
                    </a:ext>
                  </a:extLst>
                </a:gridCol>
                <a:gridCol w="2575248">
                  <a:extLst>
                    <a:ext uri="{9D8B030D-6E8A-4147-A177-3AD203B41FA5}">
                      <a16:colId xmlns:a16="http://schemas.microsoft.com/office/drawing/2014/main" val="1939803383"/>
                    </a:ext>
                  </a:extLst>
                </a:gridCol>
              </a:tblGrid>
              <a:tr h="510955">
                <a:tc>
                  <a:txBody>
                    <a:bodyPr/>
                    <a:lstStyle>
                      <a:lvl1pPr marL="0" algn="l" defTabSz="914377" rtl="0" eaLnBrk="1" latinLnBrk="0" hangingPunct="1">
                        <a:defRPr sz="1800" b="1" kern="1200">
                          <a:solidFill>
                            <a:schemeClr val="lt1"/>
                          </a:solidFill>
                          <a:latin typeface="Arial"/>
                        </a:defRPr>
                      </a:lvl1pPr>
                      <a:lvl2pPr marL="457189" algn="l" defTabSz="914377" rtl="0" eaLnBrk="1" latinLnBrk="0" hangingPunct="1">
                        <a:defRPr sz="1800" b="1" kern="1200">
                          <a:solidFill>
                            <a:schemeClr val="lt1"/>
                          </a:solidFill>
                          <a:latin typeface="Arial"/>
                        </a:defRPr>
                      </a:lvl2pPr>
                      <a:lvl3pPr marL="914377" algn="l" defTabSz="914377" rtl="0" eaLnBrk="1" latinLnBrk="0" hangingPunct="1">
                        <a:defRPr sz="1800" b="1" kern="1200">
                          <a:solidFill>
                            <a:schemeClr val="lt1"/>
                          </a:solidFill>
                          <a:latin typeface="Arial"/>
                        </a:defRPr>
                      </a:lvl3pPr>
                      <a:lvl4pPr marL="1371566" algn="l" defTabSz="914377" rtl="0" eaLnBrk="1" latinLnBrk="0" hangingPunct="1">
                        <a:defRPr sz="1800" b="1" kern="1200">
                          <a:solidFill>
                            <a:schemeClr val="lt1"/>
                          </a:solidFill>
                          <a:latin typeface="Arial"/>
                        </a:defRPr>
                      </a:lvl4pPr>
                      <a:lvl5pPr marL="1828754" algn="l" defTabSz="914377" rtl="0" eaLnBrk="1" latinLnBrk="0" hangingPunct="1">
                        <a:defRPr sz="1800" b="1" kern="1200">
                          <a:solidFill>
                            <a:schemeClr val="lt1"/>
                          </a:solidFill>
                          <a:latin typeface="Arial"/>
                        </a:defRPr>
                      </a:lvl5pPr>
                      <a:lvl6pPr marL="2285943" algn="l" defTabSz="914377" rtl="0" eaLnBrk="1" latinLnBrk="0" hangingPunct="1">
                        <a:defRPr sz="1800" b="1" kern="1200">
                          <a:solidFill>
                            <a:schemeClr val="lt1"/>
                          </a:solidFill>
                          <a:latin typeface="Arial"/>
                        </a:defRPr>
                      </a:lvl6pPr>
                      <a:lvl7pPr marL="2743131" algn="l" defTabSz="914377" rtl="0" eaLnBrk="1" latinLnBrk="0" hangingPunct="1">
                        <a:defRPr sz="1800" b="1" kern="1200">
                          <a:solidFill>
                            <a:schemeClr val="lt1"/>
                          </a:solidFill>
                          <a:latin typeface="Arial"/>
                        </a:defRPr>
                      </a:lvl7pPr>
                      <a:lvl8pPr marL="3200320" algn="l" defTabSz="914377" rtl="0" eaLnBrk="1" latinLnBrk="0" hangingPunct="1">
                        <a:defRPr sz="1800" b="1" kern="1200">
                          <a:solidFill>
                            <a:schemeClr val="lt1"/>
                          </a:solidFill>
                          <a:latin typeface="Arial"/>
                        </a:defRPr>
                      </a:lvl8pPr>
                      <a:lvl9pPr marL="3657509" algn="l" defTabSz="914377" rtl="0" eaLnBrk="1" latinLnBrk="0" hangingPunct="1">
                        <a:defRPr sz="1800" b="1" kern="1200">
                          <a:solidFill>
                            <a:schemeClr val="lt1"/>
                          </a:solidFill>
                          <a:latin typeface="Arial"/>
                        </a:defRPr>
                      </a:lvl9pPr>
                    </a:lstStyle>
                    <a:p>
                      <a:pPr marL="0" indent="0" algn="ctr">
                        <a:buFont typeface="Arial" panose="020B0604020202020204" pitchFamily="34" charset="0"/>
                        <a:buNone/>
                      </a:pPr>
                      <a:r>
                        <a:rPr lang="en-US" sz="1800" dirty="0" smtClean="0">
                          <a:solidFill>
                            <a:schemeClr val="bg1"/>
                          </a:solidFill>
                        </a:rPr>
                        <a:t>Eligible Customer</a:t>
                      </a:r>
                      <a:endParaRPr lang="en-US" sz="1800" b="1" i="0"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0512C"/>
                    </a:solidFill>
                  </a:tcPr>
                </a:tc>
                <a:tc>
                  <a:txBody>
                    <a:bodyPr/>
                    <a:lstStyle>
                      <a:lvl1pPr marL="0" algn="l" defTabSz="914377" rtl="0" eaLnBrk="1" latinLnBrk="0" hangingPunct="1">
                        <a:defRPr sz="1800" b="1" kern="1200">
                          <a:solidFill>
                            <a:schemeClr val="lt1"/>
                          </a:solidFill>
                          <a:latin typeface="Arial"/>
                        </a:defRPr>
                      </a:lvl1pPr>
                      <a:lvl2pPr marL="457189" algn="l" defTabSz="914377" rtl="0" eaLnBrk="1" latinLnBrk="0" hangingPunct="1">
                        <a:defRPr sz="1800" b="1" kern="1200">
                          <a:solidFill>
                            <a:schemeClr val="lt1"/>
                          </a:solidFill>
                          <a:latin typeface="Arial"/>
                        </a:defRPr>
                      </a:lvl2pPr>
                      <a:lvl3pPr marL="914377" algn="l" defTabSz="914377" rtl="0" eaLnBrk="1" latinLnBrk="0" hangingPunct="1">
                        <a:defRPr sz="1800" b="1" kern="1200">
                          <a:solidFill>
                            <a:schemeClr val="lt1"/>
                          </a:solidFill>
                          <a:latin typeface="Arial"/>
                        </a:defRPr>
                      </a:lvl3pPr>
                      <a:lvl4pPr marL="1371566" algn="l" defTabSz="914377" rtl="0" eaLnBrk="1" latinLnBrk="0" hangingPunct="1">
                        <a:defRPr sz="1800" b="1" kern="1200">
                          <a:solidFill>
                            <a:schemeClr val="lt1"/>
                          </a:solidFill>
                          <a:latin typeface="Arial"/>
                        </a:defRPr>
                      </a:lvl4pPr>
                      <a:lvl5pPr marL="1828754" algn="l" defTabSz="914377" rtl="0" eaLnBrk="1" latinLnBrk="0" hangingPunct="1">
                        <a:defRPr sz="1800" b="1" kern="1200">
                          <a:solidFill>
                            <a:schemeClr val="lt1"/>
                          </a:solidFill>
                          <a:latin typeface="Arial"/>
                        </a:defRPr>
                      </a:lvl5pPr>
                      <a:lvl6pPr marL="2285943" algn="l" defTabSz="914377" rtl="0" eaLnBrk="1" latinLnBrk="0" hangingPunct="1">
                        <a:defRPr sz="1800" b="1" kern="1200">
                          <a:solidFill>
                            <a:schemeClr val="lt1"/>
                          </a:solidFill>
                          <a:latin typeface="Arial"/>
                        </a:defRPr>
                      </a:lvl6pPr>
                      <a:lvl7pPr marL="2743131" algn="l" defTabSz="914377" rtl="0" eaLnBrk="1" latinLnBrk="0" hangingPunct="1">
                        <a:defRPr sz="1800" b="1" kern="1200">
                          <a:solidFill>
                            <a:schemeClr val="lt1"/>
                          </a:solidFill>
                          <a:latin typeface="Arial"/>
                        </a:defRPr>
                      </a:lvl7pPr>
                      <a:lvl8pPr marL="3200320" algn="l" defTabSz="914377" rtl="0" eaLnBrk="1" latinLnBrk="0" hangingPunct="1">
                        <a:defRPr sz="1800" b="1" kern="1200">
                          <a:solidFill>
                            <a:schemeClr val="lt1"/>
                          </a:solidFill>
                          <a:latin typeface="Arial"/>
                        </a:defRPr>
                      </a:lvl8pPr>
                      <a:lvl9pPr marL="3657509" algn="l" defTabSz="914377" rtl="0" eaLnBrk="1" latinLnBrk="0" hangingPunct="1">
                        <a:defRPr sz="1800" b="1" kern="1200">
                          <a:solidFill>
                            <a:schemeClr val="lt1"/>
                          </a:solidFill>
                          <a:latin typeface="Arial"/>
                        </a:defRPr>
                      </a:lvl9pPr>
                    </a:lstStyle>
                    <a:p>
                      <a:pPr algn="ctr"/>
                      <a:r>
                        <a:rPr lang="en-US" sz="1800" dirty="0" smtClean="0">
                          <a:solidFill>
                            <a:schemeClr val="bg1"/>
                          </a:solidFill>
                        </a:rPr>
                        <a:t>USMR</a:t>
                      </a:r>
                      <a:endParaRPr lang="en-US" sz="1100" b="0" i="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0512C"/>
                    </a:solidFill>
                  </a:tcPr>
                </a:tc>
                <a:tc>
                  <a:txBody>
                    <a:bodyPr/>
                    <a:lstStyle>
                      <a:lvl1pPr marL="0" algn="l" defTabSz="914377" rtl="0" eaLnBrk="1" latinLnBrk="0" hangingPunct="1">
                        <a:defRPr sz="1800" b="1" kern="1200">
                          <a:solidFill>
                            <a:schemeClr val="lt1"/>
                          </a:solidFill>
                          <a:latin typeface="Arial"/>
                        </a:defRPr>
                      </a:lvl1pPr>
                      <a:lvl2pPr marL="457189" algn="l" defTabSz="914377" rtl="0" eaLnBrk="1" latinLnBrk="0" hangingPunct="1">
                        <a:defRPr sz="1800" b="1" kern="1200">
                          <a:solidFill>
                            <a:schemeClr val="lt1"/>
                          </a:solidFill>
                          <a:latin typeface="Arial"/>
                        </a:defRPr>
                      </a:lvl2pPr>
                      <a:lvl3pPr marL="914377" algn="l" defTabSz="914377" rtl="0" eaLnBrk="1" latinLnBrk="0" hangingPunct="1">
                        <a:defRPr sz="1800" b="1" kern="1200">
                          <a:solidFill>
                            <a:schemeClr val="lt1"/>
                          </a:solidFill>
                          <a:latin typeface="Arial"/>
                        </a:defRPr>
                      </a:lvl3pPr>
                      <a:lvl4pPr marL="1371566" algn="l" defTabSz="914377" rtl="0" eaLnBrk="1" latinLnBrk="0" hangingPunct="1">
                        <a:defRPr sz="1800" b="1" kern="1200">
                          <a:solidFill>
                            <a:schemeClr val="lt1"/>
                          </a:solidFill>
                          <a:latin typeface="Arial"/>
                        </a:defRPr>
                      </a:lvl4pPr>
                      <a:lvl5pPr marL="1828754" algn="l" defTabSz="914377" rtl="0" eaLnBrk="1" latinLnBrk="0" hangingPunct="1">
                        <a:defRPr sz="1800" b="1" kern="1200">
                          <a:solidFill>
                            <a:schemeClr val="lt1"/>
                          </a:solidFill>
                          <a:latin typeface="Arial"/>
                        </a:defRPr>
                      </a:lvl5pPr>
                      <a:lvl6pPr marL="2285943" algn="l" defTabSz="914377" rtl="0" eaLnBrk="1" latinLnBrk="0" hangingPunct="1">
                        <a:defRPr sz="1800" b="1" kern="1200">
                          <a:solidFill>
                            <a:schemeClr val="lt1"/>
                          </a:solidFill>
                          <a:latin typeface="Arial"/>
                        </a:defRPr>
                      </a:lvl6pPr>
                      <a:lvl7pPr marL="2743131" algn="l" defTabSz="914377" rtl="0" eaLnBrk="1" latinLnBrk="0" hangingPunct="1">
                        <a:defRPr sz="1800" b="1" kern="1200">
                          <a:solidFill>
                            <a:schemeClr val="lt1"/>
                          </a:solidFill>
                          <a:latin typeface="Arial"/>
                        </a:defRPr>
                      </a:lvl7pPr>
                      <a:lvl8pPr marL="3200320" algn="l" defTabSz="914377" rtl="0" eaLnBrk="1" latinLnBrk="0" hangingPunct="1">
                        <a:defRPr sz="1800" b="1" kern="1200">
                          <a:solidFill>
                            <a:schemeClr val="lt1"/>
                          </a:solidFill>
                          <a:latin typeface="Arial"/>
                        </a:defRPr>
                      </a:lvl8pPr>
                      <a:lvl9pPr marL="3657509" algn="l" defTabSz="914377" rtl="0" eaLnBrk="1" latinLnBrk="0" hangingPunct="1">
                        <a:defRPr sz="1800" b="1" kern="1200">
                          <a:solidFill>
                            <a:schemeClr val="lt1"/>
                          </a:solidFill>
                          <a:latin typeface="Arial"/>
                        </a:defRPr>
                      </a:lvl9pPr>
                    </a:lstStyle>
                    <a:p>
                      <a:pPr algn="ctr"/>
                      <a:r>
                        <a:rPr lang="en-US" sz="1800" dirty="0" smtClean="0">
                          <a:solidFill>
                            <a:schemeClr val="bg1"/>
                          </a:solidFill>
                        </a:rPr>
                        <a:t>CSMR</a:t>
                      </a:r>
                      <a:endParaRPr lang="en-US" sz="1200" b="0" i="1" dirty="0" smtClean="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0512C"/>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u="none" strike="noStrike" kern="1200" cap="none" spc="0" normalizeH="0" baseline="0" noProof="0" dirty="0" smtClean="0">
                          <a:ln>
                            <a:noFill/>
                          </a:ln>
                          <a:solidFill>
                            <a:schemeClr val="bg1"/>
                          </a:solidFill>
                          <a:effectLst/>
                          <a:uLnTx/>
                          <a:uFillTx/>
                        </a:rPr>
                        <a:t>Incentive Cap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0512C"/>
                    </a:solidFill>
                  </a:tcPr>
                </a:tc>
                <a:extLst>
                  <a:ext uri="{0D108BD9-81ED-4DB2-BD59-A6C34878D82A}">
                    <a16:rowId xmlns:a16="http://schemas.microsoft.com/office/drawing/2014/main" val="3717039208"/>
                  </a:ext>
                </a:extLst>
              </a:tr>
              <a:tr h="646922">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algn="ctr"/>
                      <a:r>
                        <a:rPr lang="en-US" sz="1800" b="1" dirty="0" smtClean="0"/>
                        <a:t>Public Fleets</a:t>
                      </a:r>
                      <a:endParaRPr lang="en-US" sz="18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marL="0" algn="ctr" defTabSz="914377" rtl="0" eaLnBrk="1" latinLnBrk="0" hangingPunct="1"/>
                      <a:r>
                        <a:rPr lang="en-US" sz="1800" kern="1200" dirty="0" smtClean="0"/>
                        <a:t>100%</a:t>
                      </a:r>
                      <a:endParaRPr lang="en-US" sz="1800" kern="1200" dirty="0">
                        <a:solidFill>
                          <a:schemeClr val="dk1"/>
                        </a:solidFill>
                        <a:latin typeface="Arial"/>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marL="0" algn="ctr" defTabSz="914377" rtl="0" eaLnBrk="1" latinLnBrk="0" hangingPunct="1"/>
                      <a:r>
                        <a:rPr lang="en-US" sz="1800" kern="1200" dirty="0" smtClean="0"/>
                        <a:t>0%</a:t>
                      </a:r>
                      <a:endParaRPr lang="en-US" sz="1800" kern="1200" dirty="0">
                        <a:solidFill>
                          <a:schemeClr val="dk1"/>
                        </a:solidFill>
                        <a:latin typeface="Arial"/>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smtClean="0">
                          <a:ln>
                            <a:noFill/>
                          </a:ln>
                          <a:effectLst/>
                          <a:uLnTx/>
                          <a:uFillTx/>
                        </a:rPr>
                        <a:t>Up to $50,000 per site</a:t>
                      </a:r>
                      <a:endParaRPr kumimoji="0" lang="en-US" sz="1600" b="0" i="0" u="none" strike="noStrike" kern="1200" cap="none" spc="0" normalizeH="0" baseline="0" noProof="0" dirty="0" smtClean="0">
                        <a:ln>
                          <a:noFill/>
                        </a:ln>
                        <a:solidFill>
                          <a:prstClr val="black"/>
                        </a:solidFill>
                        <a:effectLst/>
                        <a:uLnTx/>
                        <a:uFillTx/>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76095390"/>
                  </a:ext>
                </a:extLst>
              </a:tr>
              <a:tr h="891677">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algn="ctr"/>
                      <a:r>
                        <a:rPr lang="en-US" sz="1800" b="1" dirty="0" smtClean="0"/>
                        <a:t>Public Transportation</a:t>
                      </a:r>
                      <a:endParaRPr lang="en-US" sz="18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marL="0" algn="ctr" defTabSz="914377" rtl="0" eaLnBrk="1" latinLnBrk="0" hangingPunct="1"/>
                      <a:r>
                        <a:rPr lang="en-US" sz="1800" kern="1200" dirty="0" smtClean="0"/>
                        <a:t>100%</a:t>
                      </a:r>
                      <a:endParaRPr lang="en-US" sz="1800" kern="1200" dirty="0">
                        <a:solidFill>
                          <a:schemeClr val="dk1"/>
                        </a:solidFill>
                        <a:latin typeface="Arial"/>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377" rtl="0" eaLnBrk="1" latinLnBrk="0" hangingPunct="1">
                        <a:defRPr sz="1800" kern="1200">
                          <a:solidFill>
                            <a:schemeClr val="dk1"/>
                          </a:solidFill>
                          <a:latin typeface="Arial"/>
                        </a:defRPr>
                      </a:lvl1pPr>
                      <a:lvl2pPr marL="457189" algn="l" defTabSz="914377" rtl="0" eaLnBrk="1" latinLnBrk="0" hangingPunct="1">
                        <a:defRPr sz="1800" kern="1200">
                          <a:solidFill>
                            <a:schemeClr val="dk1"/>
                          </a:solidFill>
                          <a:latin typeface="Arial"/>
                        </a:defRPr>
                      </a:lvl2pPr>
                      <a:lvl3pPr marL="914377" algn="l" defTabSz="914377" rtl="0" eaLnBrk="1" latinLnBrk="0" hangingPunct="1">
                        <a:defRPr sz="1800" kern="1200">
                          <a:solidFill>
                            <a:schemeClr val="dk1"/>
                          </a:solidFill>
                          <a:latin typeface="Arial"/>
                        </a:defRPr>
                      </a:lvl3pPr>
                      <a:lvl4pPr marL="1371566" algn="l" defTabSz="914377" rtl="0" eaLnBrk="1" latinLnBrk="0" hangingPunct="1">
                        <a:defRPr sz="1800" kern="1200">
                          <a:solidFill>
                            <a:schemeClr val="dk1"/>
                          </a:solidFill>
                          <a:latin typeface="Arial"/>
                        </a:defRPr>
                      </a:lvl4pPr>
                      <a:lvl5pPr marL="1828754" algn="l" defTabSz="914377" rtl="0" eaLnBrk="1" latinLnBrk="0" hangingPunct="1">
                        <a:defRPr sz="1800" kern="1200">
                          <a:solidFill>
                            <a:schemeClr val="dk1"/>
                          </a:solidFill>
                          <a:latin typeface="Arial"/>
                        </a:defRPr>
                      </a:lvl5pPr>
                      <a:lvl6pPr marL="2285943" algn="l" defTabSz="914377" rtl="0" eaLnBrk="1" latinLnBrk="0" hangingPunct="1">
                        <a:defRPr sz="1800" kern="1200">
                          <a:solidFill>
                            <a:schemeClr val="dk1"/>
                          </a:solidFill>
                          <a:latin typeface="Arial"/>
                        </a:defRPr>
                      </a:lvl6pPr>
                      <a:lvl7pPr marL="2743131" algn="l" defTabSz="914377" rtl="0" eaLnBrk="1" latinLnBrk="0" hangingPunct="1">
                        <a:defRPr sz="1800" kern="1200">
                          <a:solidFill>
                            <a:schemeClr val="dk1"/>
                          </a:solidFill>
                          <a:latin typeface="Arial"/>
                        </a:defRPr>
                      </a:lvl7pPr>
                      <a:lvl8pPr marL="3200320" algn="l" defTabSz="914377" rtl="0" eaLnBrk="1" latinLnBrk="0" hangingPunct="1">
                        <a:defRPr sz="1800" kern="1200">
                          <a:solidFill>
                            <a:schemeClr val="dk1"/>
                          </a:solidFill>
                          <a:latin typeface="Arial"/>
                        </a:defRPr>
                      </a:lvl8pPr>
                      <a:lvl9pPr marL="3657509" algn="l" defTabSz="914377" rtl="0" eaLnBrk="1" latinLnBrk="0" hangingPunct="1">
                        <a:defRPr sz="1800" kern="1200">
                          <a:solidFill>
                            <a:schemeClr val="dk1"/>
                          </a:solidFill>
                          <a:latin typeface="Arial"/>
                        </a:defRPr>
                      </a:lvl9pPr>
                    </a:lstStyle>
                    <a:p>
                      <a:pPr marL="0" algn="ctr" defTabSz="914377" rtl="0" eaLnBrk="1" latinLnBrk="0" hangingPunct="1"/>
                      <a:r>
                        <a:rPr lang="en-US" sz="1800" kern="1200" dirty="0" smtClean="0"/>
                        <a:t>50% (DAC)</a:t>
                      </a:r>
                    </a:p>
                    <a:p>
                      <a:pPr marL="0" algn="ctr" defTabSz="914377" rtl="0" eaLnBrk="1" latinLnBrk="0" hangingPunct="1"/>
                      <a:r>
                        <a:rPr lang="en-US" sz="1800" kern="1200" dirty="0" smtClean="0"/>
                        <a:t>20% (Non-DAC)</a:t>
                      </a:r>
                      <a:endParaRPr lang="en-US" sz="1800" kern="1200" dirty="0">
                        <a:solidFill>
                          <a:schemeClr val="dk1"/>
                        </a:solidFill>
                        <a:latin typeface="Arial"/>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smtClean="0">
                          <a:ln>
                            <a:noFill/>
                          </a:ln>
                          <a:effectLst/>
                          <a:uLnTx/>
                          <a:uFillTx/>
                        </a:rPr>
                        <a:t>Up to $200,000 per site</a:t>
                      </a:r>
                      <a:endParaRPr kumimoji="0" lang="en-US" sz="1600" b="0" i="0" u="none" strike="noStrike" kern="1200" cap="none" spc="0" normalizeH="0" baseline="0" noProof="0" dirty="0" smtClean="0">
                        <a:ln>
                          <a:noFill/>
                        </a:ln>
                        <a:solidFill>
                          <a:prstClr val="black"/>
                        </a:solidFill>
                        <a:effectLst/>
                        <a:uLnTx/>
                        <a:uFillTx/>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370423"/>
                  </a:ext>
                </a:extLst>
              </a:tr>
            </a:tbl>
          </a:graphicData>
        </a:graphic>
      </p:graphicFrame>
    </p:spTree>
    <p:extLst>
      <p:ext uri="{BB962C8B-B14F-4D97-AF65-F5344CB8AC3E}">
        <p14:creationId xmlns:p14="http://schemas.microsoft.com/office/powerpoint/2010/main" val="283519389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p:txBody>
          <a:bodyPr/>
          <a:lstStyle/>
          <a:p>
            <a:r>
              <a:rPr lang="en-US" dirty="0" smtClean="0"/>
              <a:t>How to Apply</a:t>
            </a:r>
            <a:endParaRPr lang="en-US" dirty="0"/>
          </a:p>
        </p:txBody>
      </p:sp>
      <p:sp>
        <p:nvSpPr>
          <p:cNvPr id="3" name="Footer Placeholder 2"/>
          <p:cNvSpPr txBox="1">
            <a:spLocks/>
          </p:cNvSpPr>
          <p:nvPr/>
        </p:nvSpPr>
        <p:spPr>
          <a:xfrm>
            <a:off x="1" y="6506139"/>
            <a:ext cx="4313767" cy="364067"/>
          </a:xfrm>
          <a:prstGeom prst="rect">
            <a:avLst/>
          </a:prstGeom>
        </p:spPr>
        <p:txBody>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r>
              <a:rPr lang="en-US" sz="800">
                <a:solidFill>
                  <a:prstClr val="white"/>
                </a:solidFill>
                <a:latin typeface="Arial"/>
              </a:rPr>
              <a:t>© 2024 PSEG. All Rights Reserved</a:t>
            </a:r>
            <a:endParaRPr lang="en-US" sz="800" dirty="0">
              <a:solidFill>
                <a:prstClr val="white"/>
              </a:solidFill>
              <a:latin typeface="Arial"/>
            </a:endParaRPr>
          </a:p>
        </p:txBody>
      </p:sp>
    </p:spTree>
    <p:extLst>
      <p:ext uri="{BB962C8B-B14F-4D97-AF65-F5344CB8AC3E}">
        <p14:creationId xmlns:p14="http://schemas.microsoft.com/office/powerpoint/2010/main" val="281345237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5256" y="469427"/>
            <a:ext cx="6823689" cy="505267"/>
          </a:xfrm>
          <a:prstGeom prst="rect">
            <a:avLst/>
          </a:prstGeom>
        </p:spPr>
        <p:txBody>
          <a:bodyPr vert="horz" wrap="square" lIns="0" tIns="12700" rIns="0" bIns="0" rtlCol="0">
            <a:spAutoFit/>
          </a:bodyPr>
          <a:lstStyle/>
          <a:p>
            <a:pPr marL="12700">
              <a:lnSpc>
                <a:spcPct val="100000"/>
              </a:lnSpc>
              <a:spcBef>
                <a:spcPts val="100"/>
              </a:spcBef>
            </a:pPr>
            <a:r>
              <a:rPr lang="en-US" spc="-190" dirty="0">
                <a:solidFill>
                  <a:srgbClr val="142C41"/>
                </a:solidFill>
                <a:cs typeface="Century Gothic"/>
              </a:rPr>
              <a:t>Required Documents</a:t>
            </a:r>
            <a:endParaRPr lang="en-US" dirty="0">
              <a:solidFill>
                <a:srgbClr val="142C41"/>
              </a:solidFill>
              <a:cs typeface="Century Gothic"/>
            </a:endParaRPr>
          </a:p>
        </p:txBody>
      </p:sp>
      <p:grpSp>
        <p:nvGrpSpPr>
          <p:cNvPr id="3" name="Group 2">
            <a:extLst>
              <a:ext uri="{FF2B5EF4-FFF2-40B4-BE49-F238E27FC236}">
                <a16:creationId xmlns:a16="http://schemas.microsoft.com/office/drawing/2014/main" id="{C78544CF-93BC-3288-B92A-F7E05EA951C8}"/>
              </a:ext>
            </a:extLst>
          </p:cNvPr>
          <p:cNvGrpSpPr/>
          <p:nvPr/>
        </p:nvGrpSpPr>
        <p:grpSpPr>
          <a:xfrm>
            <a:off x="1333222" y="1124042"/>
            <a:ext cx="3243286" cy="1097733"/>
            <a:chOff x="0" y="1886"/>
            <a:chExt cx="3243286" cy="907217"/>
          </a:xfrm>
          <a:solidFill>
            <a:srgbClr val="142D42"/>
          </a:solidFill>
        </p:grpSpPr>
        <p:sp>
          <p:nvSpPr>
            <p:cNvPr id="27" name="Rectangle: Rounded Corners 26">
              <a:extLst>
                <a:ext uri="{FF2B5EF4-FFF2-40B4-BE49-F238E27FC236}">
                  <a16:creationId xmlns:a16="http://schemas.microsoft.com/office/drawing/2014/main" id="{89C6AE71-0EB2-8808-B674-EF4759BD926D}"/>
                </a:ext>
              </a:extLst>
            </p:cNvPr>
            <p:cNvSpPr/>
            <p:nvPr/>
          </p:nvSpPr>
          <p:spPr>
            <a:xfrm>
              <a:off x="0" y="1886"/>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28" name="Rectangle: Rounded Corners 4">
              <a:extLst>
                <a:ext uri="{FF2B5EF4-FFF2-40B4-BE49-F238E27FC236}">
                  <a16:creationId xmlns:a16="http://schemas.microsoft.com/office/drawing/2014/main" id="{4B66F356-0ED8-C001-8528-1F66385A9CEB}"/>
                </a:ext>
              </a:extLst>
            </p:cNvPr>
            <p:cNvSpPr txBox="1"/>
            <p:nvPr/>
          </p:nvSpPr>
          <p:spPr>
            <a:xfrm>
              <a:off x="44287" y="46173"/>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i="0" kern="1200" baseline="0" dirty="0">
                  <a:latin typeface="Arial" panose="020B0604020202020204" pitchFamily="34" charset="0"/>
                  <a:cs typeface="Arial" panose="020B0604020202020204" pitchFamily="34" charset="0"/>
                </a:rPr>
                <a:t>Completed Application</a:t>
              </a:r>
              <a:endParaRPr lang="en-US" sz="2400" kern="1200" dirty="0">
                <a:latin typeface="Arial" panose="020B0604020202020204" pitchFamily="34" charset="0"/>
                <a:cs typeface="Arial" panose="020B0604020202020204" pitchFamily="34" charset="0"/>
              </a:endParaRPr>
            </a:p>
          </p:txBody>
        </p:sp>
      </p:grpSp>
      <p:grpSp>
        <p:nvGrpSpPr>
          <p:cNvPr id="4" name="Group 3">
            <a:extLst>
              <a:ext uri="{FF2B5EF4-FFF2-40B4-BE49-F238E27FC236}">
                <a16:creationId xmlns:a16="http://schemas.microsoft.com/office/drawing/2014/main" id="{3F7AFA84-2A43-35F4-7ED2-18C99FDAFC15}"/>
              </a:ext>
            </a:extLst>
          </p:cNvPr>
          <p:cNvGrpSpPr/>
          <p:nvPr/>
        </p:nvGrpSpPr>
        <p:grpSpPr>
          <a:xfrm>
            <a:off x="4775426" y="2408242"/>
            <a:ext cx="6418401" cy="1051787"/>
            <a:chOff x="3243286" y="1045187"/>
            <a:chExt cx="5765843" cy="725773"/>
          </a:xfrm>
          <a:solidFill>
            <a:srgbClr val="DFEAF5"/>
          </a:solidFill>
        </p:grpSpPr>
        <p:sp>
          <p:nvSpPr>
            <p:cNvPr id="25" name="Rectangle: Top Corners Rounded 24">
              <a:extLst>
                <a:ext uri="{FF2B5EF4-FFF2-40B4-BE49-F238E27FC236}">
                  <a16:creationId xmlns:a16="http://schemas.microsoft.com/office/drawing/2014/main" id="{734FCB84-7F13-A3E7-0867-43BDB04ED3D3}"/>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26" name="Rectangle: Top Corners Rounded 6">
              <a:extLst>
                <a:ext uri="{FF2B5EF4-FFF2-40B4-BE49-F238E27FC236}">
                  <a16:creationId xmlns:a16="http://schemas.microsoft.com/office/drawing/2014/main" id="{2D6FEF34-E88F-B2A1-988C-62CE348FCDA3}"/>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171450" lvl="1" indent="-171450" algn="l" defTabSz="488950">
                <a:lnSpc>
                  <a:spcPct val="100000"/>
                </a:lnSpc>
                <a:spcBef>
                  <a:spcPct val="0"/>
                </a:spcBef>
                <a:spcAft>
                  <a:spcPct val="15000"/>
                </a:spcAft>
                <a:buFont typeface="Wingdings" panose="05000000000000000000" pitchFamily="2" charset="2"/>
                <a:buChar char="ü"/>
              </a:pPr>
              <a:r>
                <a:rPr lang="en-US" sz="1800" b="0" i="0" kern="1200" baseline="0" dirty="0">
                  <a:latin typeface="Arial" panose="020B0604020202020204" pitchFamily="34" charset="0"/>
                  <a:cs typeface="Arial" panose="020B0604020202020204" pitchFamily="34" charset="0"/>
                </a:rPr>
                <a:t>If </a:t>
              </a:r>
              <a:r>
                <a:rPr lang="en-US" sz="1800" i="0" kern="1200" baseline="0" dirty="0">
                  <a:latin typeface="Arial" panose="020B0604020202020204" pitchFamily="34" charset="0"/>
                  <a:cs typeface="Arial" panose="020B0604020202020204" pitchFamily="34" charset="0"/>
                </a:rPr>
                <a:t>costs in the Application and </a:t>
              </a:r>
              <a:r>
                <a:rPr lang="en-US" sz="1800" dirty="0">
                  <a:latin typeface="Arial" panose="020B0604020202020204" pitchFamily="34" charset="0"/>
                  <a:cs typeface="Arial" panose="020B0604020202020204" pitchFamily="34" charset="0"/>
                </a:rPr>
                <a:t>cost estimates / quotes </a:t>
              </a:r>
              <a:r>
                <a:rPr lang="en-US" sz="1800" b="0" i="0" kern="1200" baseline="0" dirty="0">
                  <a:latin typeface="Arial" panose="020B0604020202020204" pitchFamily="34" charset="0"/>
                  <a:cs typeface="Arial" panose="020B0604020202020204" pitchFamily="34" charset="0"/>
                </a:rPr>
                <a:t>do not match, it could result in </a:t>
              </a:r>
              <a:r>
                <a:rPr lang="en-US" sz="1800" b="1" i="0" kern="1200" baseline="0" dirty="0">
                  <a:latin typeface="Arial" panose="020B0604020202020204" pitchFamily="34" charset="0"/>
                  <a:cs typeface="Arial" panose="020B0604020202020204" pitchFamily="34" charset="0"/>
                </a:rPr>
                <a:t>delay or even rejection</a:t>
              </a:r>
              <a:endParaRPr lang="en-US" sz="1800" b="1" kern="1200" dirty="0">
                <a:latin typeface="Arial" panose="020B0604020202020204" pitchFamily="34" charset="0"/>
                <a:cs typeface="Arial" panose="020B0604020202020204" pitchFamily="34" charset="0"/>
              </a:endParaRPr>
            </a:p>
          </p:txBody>
        </p:sp>
      </p:grpSp>
      <p:grpSp>
        <p:nvGrpSpPr>
          <p:cNvPr id="5" name="Group 4">
            <a:extLst>
              <a:ext uri="{FF2B5EF4-FFF2-40B4-BE49-F238E27FC236}">
                <a16:creationId xmlns:a16="http://schemas.microsoft.com/office/drawing/2014/main" id="{2E556771-9DFB-0A57-7918-40DB354ABEB5}"/>
              </a:ext>
            </a:extLst>
          </p:cNvPr>
          <p:cNvGrpSpPr/>
          <p:nvPr/>
        </p:nvGrpSpPr>
        <p:grpSpPr>
          <a:xfrm>
            <a:off x="1333222" y="2372345"/>
            <a:ext cx="3243286" cy="1097733"/>
            <a:chOff x="0" y="954464"/>
            <a:chExt cx="3243286" cy="907217"/>
          </a:xfrm>
          <a:solidFill>
            <a:srgbClr val="142D42"/>
          </a:solidFill>
        </p:grpSpPr>
        <p:sp>
          <p:nvSpPr>
            <p:cNvPr id="23" name="Rectangle: Rounded Corners 22">
              <a:extLst>
                <a:ext uri="{FF2B5EF4-FFF2-40B4-BE49-F238E27FC236}">
                  <a16:creationId xmlns:a16="http://schemas.microsoft.com/office/drawing/2014/main" id="{4EF6315B-1C1D-7FB0-56BA-E59DB047A051}"/>
                </a:ext>
              </a:extLst>
            </p:cNvPr>
            <p:cNvSpPr/>
            <p:nvPr/>
          </p:nvSpPr>
          <p:spPr>
            <a:xfrm>
              <a:off x="0" y="954464"/>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24" name="Rectangle: Rounded Corners 8">
              <a:extLst>
                <a:ext uri="{FF2B5EF4-FFF2-40B4-BE49-F238E27FC236}">
                  <a16:creationId xmlns:a16="http://schemas.microsoft.com/office/drawing/2014/main" id="{10FD7E6F-B7CE-E43A-FF00-758D28C7033E}"/>
                </a:ext>
              </a:extLst>
            </p:cNvPr>
            <p:cNvSpPr txBox="1"/>
            <p:nvPr/>
          </p:nvSpPr>
          <p:spPr>
            <a:xfrm>
              <a:off x="44287" y="998751"/>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i="0" kern="1200" baseline="0" dirty="0">
                  <a:latin typeface="Arial" panose="020B0604020202020204" pitchFamily="34" charset="0"/>
                  <a:cs typeface="Arial" panose="020B0604020202020204" pitchFamily="34" charset="0"/>
                </a:rPr>
                <a:t>Itemized Estimate/Quote from the Developer</a:t>
              </a:r>
              <a:endParaRPr lang="en-US" sz="2400" kern="1200" dirty="0">
                <a:latin typeface="Arial" panose="020B0604020202020204" pitchFamily="34" charset="0"/>
                <a:cs typeface="Arial" panose="020B0604020202020204" pitchFamily="34" charset="0"/>
              </a:endParaRPr>
            </a:p>
          </p:txBody>
        </p:sp>
      </p:grpSp>
      <p:grpSp>
        <p:nvGrpSpPr>
          <p:cNvPr id="7" name="Group 6">
            <a:extLst>
              <a:ext uri="{FF2B5EF4-FFF2-40B4-BE49-F238E27FC236}">
                <a16:creationId xmlns:a16="http://schemas.microsoft.com/office/drawing/2014/main" id="{50A698DE-53FB-A215-AB7E-34A158CFFB4C}"/>
              </a:ext>
            </a:extLst>
          </p:cNvPr>
          <p:cNvGrpSpPr/>
          <p:nvPr/>
        </p:nvGrpSpPr>
        <p:grpSpPr>
          <a:xfrm>
            <a:off x="1333222" y="3620648"/>
            <a:ext cx="3243286" cy="1097733"/>
            <a:chOff x="0" y="1907042"/>
            <a:chExt cx="3243286" cy="907217"/>
          </a:xfrm>
          <a:solidFill>
            <a:srgbClr val="142D42"/>
          </a:solidFill>
        </p:grpSpPr>
        <p:sp>
          <p:nvSpPr>
            <p:cNvPr id="17" name="Rectangle: Rounded Corners 16">
              <a:extLst>
                <a:ext uri="{FF2B5EF4-FFF2-40B4-BE49-F238E27FC236}">
                  <a16:creationId xmlns:a16="http://schemas.microsoft.com/office/drawing/2014/main" id="{E2DDB9EA-A3C6-17D1-BB83-D776D2B1BCA2}"/>
                </a:ext>
              </a:extLst>
            </p:cNvPr>
            <p:cNvSpPr/>
            <p:nvPr/>
          </p:nvSpPr>
          <p:spPr>
            <a:xfrm>
              <a:off x="0" y="1907042"/>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20" name="Rectangle: Rounded Corners 12">
              <a:extLst>
                <a:ext uri="{FF2B5EF4-FFF2-40B4-BE49-F238E27FC236}">
                  <a16:creationId xmlns:a16="http://schemas.microsoft.com/office/drawing/2014/main" id="{CBB9A5E8-ED21-BB12-6831-DFD80C048B38}"/>
                </a:ext>
              </a:extLst>
            </p:cNvPr>
            <p:cNvSpPr txBox="1"/>
            <p:nvPr/>
          </p:nvSpPr>
          <p:spPr>
            <a:xfrm>
              <a:off x="44287" y="1951329"/>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i="0" kern="1200" baseline="0">
                  <a:latin typeface="Arial" panose="020B0604020202020204" pitchFamily="34" charset="0"/>
                  <a:cs typeface="Arial" panose="020B0604020202020204" pitchFamily="34" charset="0"/>
                </a:rPr>
                <a:t>W9 Form</a:t>
              </a:r>
              <a:endParaRPr lang="en-US" sz="2400" kern="1200">
                <a:latin typeface="Arial" panose="020B0604020202020204" pitchFamily="34" charset="0"/>
                <a:cs typeface="Arial" panose="020B0604020202020204" pitchFamily="34" charset="0"/>
              </a:endParaRPr>
            </a:p>
          </p:txBody>
        </p:sp>
      </p:grpSp>
      <p:grpSp>
        <p:nvGrpSpPr>
          <p:cNvPr id="9" name="Group 8">
            <a:extLst>
              <a:ext uri="{FF2B5EF4-FFF2-40B4-BE49-F238E27FC236}">
                <a16:creationId xmlns:a16="http://schemas.microsoft.com/office/drawing/2014/main" id="{DC8A8561-26AA-E048-D5A9-342088A8C85A}"/>
              </a:ext>
            </a:extLst>
          </p:cNvPr>
          <p:cNvGrpSpPr/>
          <p:nvPr/>
        </p:nvGrpSpPr>
        <p:grpSpPr>
          <a:xfrm>
            <a:off x="1333222" y="4874474"/>
            <a:ext cx="3243286" cy="1097733"/>
            <a:chOff x="0" y="2859621"/>
            <a:chExt cx="3243286" cy="907217"/>
          </a:xfrm>
          <a:solidFill>
            <a:srgbClr val="142D42"/>
          </a:solidFill>
        </p:grpSpPr>
        <p:sp>
          <p:nvSpPr>
            <p:cNvPr id="11" name="Rectangle: Rounded Corners 10">
              <a:extLst>
                <a:ext uri="{FF2B5EF4-FFF2-40B4-BE49-F238E27FC236}">
                  <a16:creationId xmlns:a16="http://schemas.microsoft.com/office/drawing/2014/main" id="{6CD86DA9-756B-A6B5-2929-0E5D6EC01F39}"/>
                </a:ext>
              </a:extLst>
            </p:cNvPr>
            <p:cNvSpPr/>
            <p:nvPr/>
          </p:nvSpPr>
          <p:spPr>
            <a:xfrm>
              <a:off x="0" y="2859621"/>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13" name="Rectangle: Rounded Corners 16">
              <a:extLst>
                <a:ext uri="{FF2B5EF4-FFF2-40B4-BE49-F238E27FC236}">
                  <a16:creationId xmlns:a16="http://schemas.microsoft.com/office/drawing/2014/main" id="{29C19ECD-08EA-2785-C2A2-FCD4880E2AD9}"/>
                </a:ext>
              </a:extLst>
            </p:cNvPr>
            <p:cNvSpPr txBox="1"/>
            <p:nvPr/>
          </p:nvSpPr>
          <p:spPr>
            <a:xfrm>
              <a:off x="44287" y="2903908"/>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i="0" kern="1200" baseline="0">
                  <a:latin typeface="Arial" panose="020B0604020202020204" pitchFamily="34" charset="0"/>
                  <a:cs typeface="Arial" panose="020B0604020202020204" pitchFamily="34" charset="0"/>
                </a:rPr>
                <a:t>Copy of PSEGLI Bill</a:t>
              </a:r>
              <a:endParaRPr lang="en-US" sz="2400" kern="1200">
                <a:latin typeface="Arial" panose="020B0604020202020204" pitchFamily="34" charset="0"/>
                <a:cs typeface="Arial" panose="020B0604020202020204" pitchFamily="34" charset="0"/>
              </a:endParaRPr>
            </a:p>
          </p:txBody>
        </p:sp>
      </p:grpSp>
      <p:grpSp>
        <p:nvGrpSpPr>
          <p:cNvPr id="29" name="Group 28">
            <a:extLst>
              <a:ext uri="{FF2B5EF4-FFF2-40B4-BE49-F238E27FC236}">
                <a16:creationId xmlns:a16="http://schemas.microsoft.com/office/drawing/2014/main" id="{106E06ED-BDB4-A38F-7053-06C05862041E}"/>
              </a:ext>
            </a:extLst>
          </p:cNvPr>
          <p:cNvGrpSpPr/>
          <p:nvPr/>
        </p:nvGrpSpPr>
        <p:grpSpPr>
          <a:xfrm>
            <a:off x="4777591" y="1170215"/>
            <a:ext cx="6416236" cy="1051560"/>
            <a:chOff x="3243286" y="1045187"/>
            <a:chExt cx="5765843" cy="725773"/>
          </a:xfrm>
          <a:solidFill>
            <a:srgbClr val="DFEAF5"/>
          </a:solidFill>
        </p:grpSpPr>
        <p:sp>
          <p:nvSpPr>
            <p:cNvPr id="30" name="Rectangle: Top Corners Rounded 29">
              <a:extLst>
                <a:ext uri="{FF2B5EF4-FFF2-40B4-BE49-F238E27FC236}">
                  <a16:creationId xmlns:a16="http://schemas.microsoft.com/office/drawing/2014/main" id="{B85570B0-39B5-C8B2-986D-47708810BB45}"/>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31" name="Rectangle: Top Corners Rounded 6">
              <a:extLst>
                <a:ext uri="{FF2B5EF4-FFF2-40B4-BE49-F238E27FC236}">
                  <a16:creationId xmlns:a16="http://schemas.microsoft.com/office/drawing/2014/main" id="{800F1B5F-8470-88F2-E0BA-479DC63343C4}"/>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171450" lvl="1" indent="-171450" algn="l" defTabSz="488950">
                <a:lnSpc>
                  <a:spcPct val="100000"/>
                </a:lnSpc>
                <a:spcBef>
                  <a:spcPct val="0"/>
                </a:spcBef>
                <a:spcAft>
                  <a:spcPct val="15000"/>
                </a:spcAft>
                <a:buFont typeface="Wingdings" panose="05000000000000000000" pitchFamily="2" charset="2"/>
                <a:buChar char="ü"/>
              </a:pPr>
              <a:r>
                <a:rPr lang="en-US" sz="1800" dirty="0">
                  <a:solidFill>
                    <a:schemeClr val="tx1"/>
                  </a:solidFill>
                  <a:latin typeface="Arial" panose="020B0604020202020204" pitchFamily="34" charset="0"/>
                  <a:cs typeface="Arial" panose="020B0604020202020204" pitchFamily="34" charset="0"/>
                </a:rPr>
                <a:t>Costs provided in Application </a:t>
              </a:r>
              <a:r>
                <a:rPr lang="en-US" sz="1800" b="1" dirty="0">
                  <a:solidFill>
                    <a:schemeClr val="tx1"/>
                  </a:solidFill>
                  <a:latin typeface="Arial" panose="020B0604020202020204" pitchFamily="34" charset="0"/>
                  <a:cs typeface="Arial" panose="020B0604020202020204" pitchFamily="34" charset="0"/>
                </a:rPr>
                <a:t>must match c</a:t>
              </a:r>
              <a:r>
                <a:rPr lang="en-US" sz="1800" b="1" i="0" kern="1200" baseline="0" dirty="0">
                  <a:solidFill>
                    <a:schemeClr val="tx1"/>
                  </a:solidFill>
                  <a:latin typeface="Arial" panose="020B0604020202020204" pitchFamily="34" charset="0"/>
                  <a:cs typeface="Arial" panose="020B0604020202020204" pitchFamily="34" charset="0"/>
                </a:rPr>
                <a:t>ost estimates / </a:t>
              </a:r>
              <a:r>
                <a:rPr lang="en-US" sz="1800" b="0" i="0" kern="1200" baseline="0" dirty="0">
                  <a:solidFill>
                    <a:schemeClr val="tx1"/>
                  </a:solidFill>
                  <a:latin typeface="Arial" panose="020B0604020202020204" pitchFamily="34" charset="0"/>
                  <a:cs typeface="Arial" panose="020B0604020202020204" pitchFamily="34" charset="0"/>
                </a:rPr>
                <a:t>quotes provided by Developer; Signed</a:t>
              </a:r>
              <a:r>
                <a:rPr lang="en-US" sz="1800" b="0" i="0" kern="1200" dirty="0">
                  <a:solidFill>
                    <a:schemeClr val="tx1"/>
                  </a:solidFill>
                  <a:latin typeface="Arial" panose="020B0604020202020204" pitchFamily="34" charset="0"/>
                  <a:cs typeface="Arial" panose="020B0604020202020204" pitchFamily="34" charset="0"/>
                </a:rPr>
                <a:t> application form</a:t>
              </a:r>
              <a:endParaRPr lang="en-US" sz="1800" kern="1200" dirty="0">
                <a:solidFill>
                  <a:schemeClr val="tx1"/>
                </a:solidFill>
                <a:latin typeface="Arial" panose="020B0604020202020204" pitchFamily="34" charset="0"/>
                <a:cs typeface="Arial" panose="020B0604020202020204" pitchFamily="34" charset="0"/>
              </a:endParaRPr>
            </a:p>
          </p:txBody>
        </p:sp>
      </p:grpSp>
      <p:pic>
        <p:nvPicPr>
          <p:cNvPr id="33" name="Graphic 32" descr="Badge 1 outline">
            <a:extLst>
              <a:ext uri="{FF2B5EF4-FFF2-40B4-BE49-F238E27FC236}">
                <a16:creationId xmlns:a16="http://schemas.microsoft.com/office/drawing/2014/main" id="{4524EDD6-39B8-EF07-6CB4-764198883670}"/>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317339" y="1169988"/>
            <a:ext cx="1005840" cy="1005840"/>
          </a:xfrm>
          <a:prstGeom prst="rect">
            <a:avLst/>
          </a:prstGeom>
        </p:spPr>
      </p:pic>
      <p:pic>
        <p:nvPicPr>
          <p:cNvPr id="35" name="Graphic 34" descr="Badge outline">
            <a:extLst>
              <a:ext uri="{FF2B5EF4-FFF2-40B4-BE49-F238E27FC236}">
                <a16:creationId xmlns:a16="http://schemas.microsoft.com/office/drawing/2014/main" id="{1C827A1F-F311-89B4-A057-9F2BFB511324}"/>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317339" y="2418858"/>
            <a:ext cx="1005840" cy="1005840"/>
          </a:xfrm>
          <a:prstGeom prst="rect">
            <a:avLst/>
          </a:prstGeom>
        </p:spPr>
      </p:pic>
      <p:pic>
        <p:nvPicPr>
          <p:cNvPr id="37" name="Graphic 36" descr="Badge 3 outline">
            <a:extLst>
              <a:ext uri="{FF2B5EF4-FFF2-40B4-BE49-F238E27FC236}">
                <a16:creationId xmlns:a16="http://schemas.microsoft.com/office/drawing/2014/main" id="{005F6284-2085-7D34-DE95-F3112F92DFF9}"/>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a:off x="317339" y="3667728"/>
            <a:ext cx="1005840" cy="1005840"/>
          </a:xfrm>
          <a:prstGeom prst="rect">
            <a:avLst/>
          </a:prstGeom>
        </p:spPr>
      </p:pic>
      <p:pic>
        <p:nvPicPr>
          <p:cNvPr id="39" name="Graphic 38" descr="Badge 4 outline">
            <a:extLst>
              <a:ext uri="{FF2B5EF4-FFF2-40B4-BE49-F238E27FC236}">
                <a16:creationId xmlns:a16="http://schemas.microsoft.com/office/drawing/2014/main" id="{37A2EB17-DA34-2457-71C2-BE0BDC7B3864}"/>
              </a:ext>
            </a:extLst>
          </p:cNvPr>
          <p:cNvPicPr>
            <a:picLocks noChangeAspect="1"/>
          </p:cNvPicPr>
          <p:nvPr/>
        </p:nvPicPr>
        <p:blipFill>
          <a:blip r:embed="rId8">
            <a:extLst>
              <a:ext uri="{96DAC541-7B7A-43D3-8B79-37D633B846F1}">
                <asvg:svgBlip xmlns="" xmlns:asvg="http://schemas.microsoft.com/office/drawing/2016/SVG/main" r:embed="rId9"/>
              </a:ext>
            </a:extLst>
          </a:blip>
          <a:stretch>
            <a:fillRect/>
          </a:stretch>
        </p:blipFill>
        <p:spPr>
          <a:xfrm>
            <a:off x="317339" y="4920420"/>
            <a:ext cx="1005840" cy="1005840"/>
          </a:xfrm>
          <a:prstGeom prst="rect">
            <a:avLst/>
          </a:prstGeom>
        </p:spPr>
      </p:pic>
      <p:grpSp>
        <p:nvGrpSpPr>
          <p:cNvPr id="32" name="Group 31">
            <a:extLst>
              <a:ext uri="{FF2B5EF4-FFF2-40B4-BE49-F238E27FC236}">
                <a16:creationId xmlns:a16="http://schemas.microsoft.com/office/drawing/2014/main" id="{B203FFDC-03F5-3ADE-54F7-2F6055271A5A}"/>
              </a:ext>
            </a:extLst>
          </p:cNvPr>
          <p:cNvGrpSpPr/>
          <p:nvPr/>
        </p:nvGrpSpPr>
        <p:grpSpPr>
          <a:xfrm>
            <a:off x="4775425" y="3646496"/>
            <a:ext cx="6418402" cy="1051560"/>
            <a:chOff x="3243286" y="1045187"/>
            <a:chExt cx="5765843" cy="725773"/>
          </a:xfrm>
          <a:solidFill>
            <a:srgbClr val="DFEAF5"/>
          </a:solidFill>
        </p:grpSpPr>
        <p:sp>
          <p:nvSpPr>
            <p:cNvPr id="34" name="Rectangle: Top Corners Rounded 33">
              <a:extLst>
                <a:ext uri="{FF2B5EF4-FFF2-40B4-BE49-F238E27FC236}">
                  <a16:creationId xmlns:a16="http://schemas.microsoft.com/office/drawing/2014/main" id="{89F8DE3F-6F6A-2EE6-6C78-704F91D51F3B}"/>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36" name="Rectangle: Top Corners Rounded 6">
              <a:extLst>
                <a:ext uri="{FF2B5EF4-FFF2-40B4-BE49-F238E27FC236}">
                  <a16:creationId xmlns:a16="http://schemas.microsoft.com/office/drawing/2014/main" id="{B8632754-2B86-4BC4-386C-4384D5BAC1C0}"/>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171450" lvl="1" indent="-171450" algn="l" defTabSz="488950">
                <a:lnSpc>
                  <a:spcPct val="100000"/>
                </a:lnSpc>
                <a:spcBef>
                  <a:spcPct val="0"/>
                </a:spcBef>
                <a:spcAft>
                  <a:spcPct val="15000"/>
                </a:spcAft>
                <a:buFont typeface="Wingdings" panose="05000000000000000000" pitchFamily="2" charset="2"/>
                <a:buChar char="ü"/>
              </a:pPr>
              <a:r>
                <a:rPr lang="en-US" sz="1800" b="0" i="0" kern="1200" baseline="0" dirty="0">
                  <a:latin typeface="Arial" panose="020B0604020202020204" pitchFamily="34" charset="0"/>
                  <a:cs typeface="Arial" panose="020B0604020202020204" pitchFamily="34" charset="0"/>
                </a:rPr>
                <a:t>Ensures that the </a:t>
              </a:r>
              <a:r>
                <a:rPr lang="en-US" sz="1800" b="1" i="0" kern="1200" baseline="0" dirty="0">
                  <a:latin typeface="Arial" panose="020B0604020202020204" pitchFamily="34" charset="0"/>
                  <a:cs typeface="Arial" panose="020B0604020202020204" pitchFamily="34" charset="0"/>
                </a:rPr>
                <a:t>check is sent to the correct address</a:t>
              </a:r>
              <a:endParaRPr lang="en-US" sz="1800" b="1" kern="1200" dirty="0">
                <a:latin typeface="Arial" panose="020B0604020202020204" pitchFamily="34" charset="0"/>
                <a:cs typeface="Arial" panose="020B0604020202020204" pitchFamily="34" charset="0"/>
              </a:endParaRPr>
            </a:p>
          </p:txBody>
        </p:sp>
      </p:grpSp>
      <p:grpSp>
        <p:nvGrpSpPr>
          <p:cNvPr id="38" name="Group 37">
            <a:extLst>
              <a:ext uri="{FF2B5EF4-FFF2-40B4-BE49-F238E27FC236}">
                <a16:creationId xmlns:a16="http://schemas.microsoft.com/office/drawing/2014/main" id="{39BE3F6C-B485-E27C-F947-46ECFD2B346B}"/>
              </a:ext>
            </a:extLst>
          </p:cNvPr>
          <p:cNvGrpSpPr/>
          <p:nvPr/>
        </p:nvGrpSpPr>
        <p:grpSpPr>
          <a:xfrm>
            <a:off x="4775426" y="4885991"/>
            <a:ext cx="6418401" cy="1051560"/>
            <a:chOff x="3243286" y="1045187"/>
            <a:chExt cx="5765843" cy="725773"/>
          </a:xfrm>
          <a:solidFill>
            <a:srgbClr val="DFEAF5"/>
          </a:solidFill>
        </p:grpSpPr>
        <p:sp>
          <p:nvSpPr>
            <p:cNvPr id="40" name="Rectangle: Top Corners Rounded 39">
              <a:extLst>
                <a:ext uri="{FF2B5EF4-FFF2-40B4-BE49-F238E27FC236}">
                  <a16:creationId xmlns:a16="http://schemas.microsoft.com/office/drawing/2014/main" id="{73727EBF-C6BC-A471-47F2-D594BC293BAA}"/>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41" name="Rectangle: Top Corners Rounded 6">
              <a:extLst>
                <a:ext uri="{FF2B5EF4-FFF2-40B4-BE49-F238E27FC236}">
                  <a16:creationId xmlns:a16="http://schemas.microsoft.com/office/drawing/2014/main" id="{CA75DABC-9FFF-9336-CE57-E8AF2ECC8337}"/>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171450" lvl="1" indent="-171450" algn="l" defTabSz="488950">
                <a:lnSpc>
                  <a:spcPct val="100000"/>
                </a:lnSpc>
                <a:spcBef>
                  <a:spcPct val="0"/>
                </a:spcBef>
                <a:spcAft>
                  <a:spcPct val="15000"/>
                </a:spcAft>
                <a:buFont typeface="Wingdings" panose="05000000000000000000" pitchFamily="2" charset="2"/>
                <a:buChar char="ü"/>
              </a:pPr>
              <a:r>
                <a:rPr lang="en-US" sz="1800" b="1" i="0" kern="1200" baseline="0" dirty="0">
                  <a:latin typeface="Arial" panose="020B0604020202020204" pitchFamily="34" charset="0"/>
                  <a:cs typeface="Arial" panose="020B0604020202020204" pitchFamily="34" charset="0"/>
                </a:rPr>
                <a:t>PSEGLI bill </a:t>
              </a:r>
              <a:r>
                <a:rPr lang="en-US" sz="1800" b="0" i="0" kern="1200" baseline="0" dirty="0">
                  <a:latin typeface="Arial" panose="020B0604020202020204" pitchFamily="34" charset="0"/>
                  <a:cs typeface="Arial" panose="020B0604020202020204" pitchFamily="34" charset="0"/>
                </a:rPr>
                <a:t>should be tied to charging station</a:t>
              </a:r>
              <a:endParaRPr lang="en-US" sz="1800" kern="1200" dirty="0">
                <a:latin typeface="Arial" panose="020B0604020202020204" pitchFamily="34" charset="0"/>
                <a:cs typeface="Arial" panose="020B0604020202020204" pitchFamily="34" charset="0"/>
              </a:endParaRPr>
            </a:p>
            <a:p>
              <a:pPr marL="171450" lvl="1" indent="-171450" algn="l" defTabSz="488950">
                <a:lnSpc>
                  <a:spcPct val="100000"/>
                </a:lnSpc>
                <a:spcBef>
                  <a:spcPct val="0"/>
                </a:spcBef>
                <a:spcAft>
                  <a:spcPct val="15000"/>
                </a:spcAft>
                <a:buFont typeface="Wingdings" panose="05000000000000000000" pitchFamily="2" charset="2"/>
                <a:buChar char="ü"/>
              </a:pPr>
              <a:r>
                <a:rPr lang="en-US" sz="1800" b="0" i="0" kern="1200" baseline="0" dirty="0">
                  <a:latin typeface="Arial" panose="020B0604020202020204" pitchFamily="34" charset="0"/>
                  <a:cs typeface="Arial" panose="020B0604020202020204" pitchFamily="34" charset="0"/>
                </a:rPr>
                <a:t>For projects that require new service, customers will provide the PSEGLI Account No. &amp; Meter No. </a:t>
              </a:r>
              <a:r>
                <a:rPr lang="en-US" sz="1800" b="1" i="0" kern="1200" baseline="0" dirty="0">
                  <a:latin typeface="Arial" panose="020B0604020202020204" pitchFamily="34" charset="0"/>
                  <a:cs typeface="Arial" panose="020B0604020202020204" pitchFamily="34" charset="0"/>
                </a:rPr>
                <a:t>upon energization</a:t>
              </a:r>
              <a:endParaRPr lang="en-US" sz="1800" b="1" kern="12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1501135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17339" y="287621"/>
            <a:ext cx="6823689" cy="505267"/>
          </a:xfrm>
          <a:prstGeom prst="rect">
            <a:avLst/>
          </a:prstGeom>
        </p:spPr>
        <p:txBody>
          <a:bodyPr vert="horz" wrap="square" lIns="0" tIns="12700" rIns="0" bIns="0" rtlCol="0">
            <a:spAutoFit/>
          </a:bodyPr>
          <a:lstStyle/>
          <a:p>
            <a:pPr marL="12700">
              <a:lnSpc>
                <a:spcPct val="100000"/>
              </a:lnSpc>
              <a:spcBef>
                <a:spcPts val="100"/>
              </a:spcBef>
            </a:pPr>
            <a:r>
              <a:rPr lang="en-US" spc="-190" dirty="0">
                <a:solidFill>
                  <a:srgbClr val="142C41"/>
                </a:solidFill>
                <a:latin typeface="Arial" panose="020B0604020202020204" pitchFamily="34" charset="0"/>
                <a:cs typeface="Arial" panose="020B0604020202020204" pitchFamily="34" charset="0"/>
              </a:rPr>
              <a:t>Additional Documentation</a:t>
            </a:r>
            <a:endParaRPr lang="en-US" dirty="0">
              <a:solidFill>
                <a:srgbClr val="142C41"/>
              </a:solidFill>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C78544CF-93BC-3288-B92A-F7E05EA951C8}"/>
              </a:ext>
            </a:extLst>
          </p:cNvPr>
          <p:cNvGrpSpPr/>
          <p:nvPr/>
        </p:nvGrpSpPr>
        <p:grpSpPr>
          <a:xfrm>
            <a:off x="1333223" y="1344759"/>
            <a:ext cx="3243286" cy="1097733"/>
            <a:chOff x="0" y="1886"/>
            <a:chExt cx="3243286" cy="907217"/>
          </a:xfrm>
          <a:solidFill>
            <a:srgbClr val="142D42"/>
          </a:solidFill>
        </p:grpSpPr>
        <p:sp>
          <p:nvSpPr>
            <p:cNvPr id="27" name="Rectangle: Rounded Corners 26">
              <a:extLst>
                <a:ext uri="{FF2B5EF4-FFF2-40B4-BE49-F238E27FC236}">
                  <a16:creationId xmlns:a16="http://schemas.microsoft.com/office/drawing/2014/main" id="{89C6AE71-0EB2-8808-B674-EF4759BD926D}"/>
                </a:ext>
              </a:extLst>
            </p:cNvPr>
            <p:cNvSpPr/>
            <p:nvPr/>
          </p:nvSpPr>
          <p:spPr>
            <a:xfrm>
              <a:off x="0" y="1886"/>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28" name="Rectangle: Rounded Corners 4">
              <a:extLst>
                <a:ext uri="{FF2B5EF4-FFF2-40B4-BE49-F238E27FC236}">
                  <a16:creationId xmlns:a16="http://schemas.microsoft.com/office/drawing/2014/main" id="{4B66F356-0ED8-C001-8528-1F66385A9CEB}"/>
                </a:ext>
              </a:extLst>
            </p:cNvPr>
            <p:cNvSpPr txBox="1"/>
            <p:nvPr/>
          </p:nvSpPr>
          <p:spPr>
            <a:xfrm>
              <a:off x="44287" y="46173"/>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a:latin typeface="Arial" panose="020B0604020202020204" pitchFamily="34" charset="0"/>
                  <a:cs typeface="Arial" panose="020B0604020202020204" pitchFamily="34" charset="0"/>
                </a:rPr>
                <a:t>LOA Agency Letter</a:t>
              </a:r>
              <a:endParaRPr lang="en-US" sz="2400" kern="1200">
                <a:latin typeface="Arial" panose="020B0604020202020204" pitchFamily="34" charset="0"/>
                <a:cs typeface="Arial" panose="020B0604020202020204" pitchFamily="34" charset="0"/>
              </a:endParaRPr>
            </a:p>
          </p:txBody>
        </p:sp>
      </p:grpSp>
      <p:grpSp>
        <p:nvGrpSpPr>
          <p:cNvPr id="4" name="Group 3">
            <a:extLst>
              <a:ext uri="{FF2B5EF4-FFF2-40B4-BE49-F238E27FC236}">
                <a16:creationId xmlns:a16="http://schemas.microsoft.com/office/drawing/2014/main" id="{3F7AFA84-2A43-35F4-7ED2-18C99FDAFC15}"/>
              </a:ext>
            </a:extLst>
          </p:cNvPr>
          <p:cNvGrpSpPr/>
          <p:nvPr/>
        </p:nvGrpSpPr>
        <p:grpSpPr>
          <a:xfrm>
            <a:off x="4777591" y="2906927"/>
            <a:ext cx="6217920" cy="1097280"/>
            <a:chOff x="3243286" y="1045187"/>
            <a:chExt cx="5765843" cy="725773"/>
          </a:xfrm>
          <a:solidFill>
            <a:srgbClr val="DFEAF5"/>
          </a:solidFill>
        </p:grpSpPr>
        <p:sp>
          <p:nvSpPr>
            <p:cNvPr id="25" name="Rectangle: Top Corners Rounded 24">
              <a:extLst>
                <a:ext uri="{FF2B5EF4-FFF2-40B4-BE49-F238E27FC236}">
                  <a16:creationId xmlns:a16="http://schemas.microsoft.com/office/drawing/2014/main" id="{734FCB84-7F13-A3E7-0867-43BDB04ED3D3}"/>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26" name="Rectangle: Top Corners Rounded 6">
              <a:extLst>
                <a:ext uri="{FF2B5EF4-FFF2-40B4-BE49-F238E27FC236}">
                  <a16:creationId xmlns:a16="http://schemas.microsoft.com/office/drawing/2014/main" id="{2D6FEF34-E88F-B2A1-988C-62CE348FCDA3}"/>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285750" lvl="0" indent="-285750" algn="l" defTabSz="755650">
                <a:lnSpc>
                  <a:spcPct val="100000"/>
                </a:lnSpc>
                <a:spcBef>
                  <a:spcPct val="0"/>
                </a:spcBef>
                <a:spcAft>
                  <a:spcPct val="35000"/>
                </a:spcAft>
                <a:buFont typeface="Wingdings" panose="05000000000000000000" pitchFamily="2" charset="2"/>
                <a:buChar char="ü"/>
              </a:pPr>
              <a:r>
                <a:rPr lang="en-US" sz="1600" b="0" i="0" kern="1200" baseline="0" dirty="0">
                  <a:latin typeface="Arial" panose="020B0604020202020204" pitchFamily="34" charset="0"/>
                  <a:cs typeface="Arial" panose="020B0604020202020204" pitchFamily="34" charset="0"/>
                </a:rPr>
                <a:t>If available, otherwise this will be provided by Distribution Design once available</a:t>
              </a:r>
              <a:endParaRPr lang="en-US" sz="1600" kern="1200" dirty="0">
                <a:latin typeface="Arial" panose="020B0604020202020204" pitchFamily="34" charset="0"/>
                <a:cs typeface="Arial" panose="020B0604020202020204" pitchFamily="34" charset="0"/>
              </a:endParaRPr>
            </a:p>
            <a:p>
              <a:pPr marL="285750" lvl="0" indent="-285750" algn="l" defTabSz="755650">
                <a:lnSpc>
                  <a:spcPct val="100000"/>
                </a:lnSpc>
                <a:spcBef>
                  <a:spcPct val="0"/>
                </a:spcBef>
                <a:spcAft>
                  <a:spcPct val="35000"/>
                </a:spcAft>
                <a:buFont typeface="Wingdings" panose="05000000000000000000" pitchFamily="2" charset="2"/>
                <a:buChar char="ü"/>
              </a:pPr>
              <a:r>
                <a:rPr lang="en-US" sz="1600" b="0" i="0" kern="1200" baseline="0" dirty="0">
                  <a:latin typeface="Arial" panose="020B0604020202020204" pitchFamily="34" charset="0"/>
                  <a:cs typeface="Arial" panose="020B0604020202020204" pitchFamily="34" charset="0"/>
                </a:rPr>
                <a:t>Only applicable for projects that require </a:t>
              </a:r>
              <a:r>
                <a:rPr lang="en-US" sz="1600" b="1" i="0" kern="1200" baseline="0" dirty="0">
                  <a:latin typeface="Arial" panose="020B0604020202020204" pitchFamily="34" charset="0"/>
                  <a:cs typeface="Arial" panose="020B0604020202020204" pitchFamily="34" charset="0"/>
                </a:rPr>
                <a:t>a service upgrade or new service</a:t>
              </a:r>
              <a:endParaRPr lang="en-US" sz="1600" b="1" kern="1200" dirty="0">
                <a:latin typeface="Arial" panose="020B0604020202020204" pitchFamily="34" charset="0"/>
                <a:cs typeface="Arial" panose="020B0604020202020204" pitchFamily="34" charset="0"/>
              </a:endParaRPr>
            </a:p>
          </p:txBody>
        </p:sp>
      </p:grpSp>
      <p:grpSp>
        <p:nvGrpSpPr>
          <p:cNvPr id="5" name="Group 4">
            <a:extLst>
              <a:ext uri="{FF2B5EF4-FFF2-40B4-BE49-F238E27FC236}">
                <a16:creationId xmlns:a16="http://schemas.microsoft.com/office/drawing/2014/main" id="{2E556771-9DFB-0A57-7918-40DB354ABEB5}"/>
              </a:ext>
            </a:extLst>
          </p:cNvPr>
          <p:cNvGrpSpPr/>
          <p:nvPr/>
        </p:nvGrpSpPr>
        <p:grpSpPr>
          <a:xfrm>
            <a:off x="1333223" y="2880134"/>
            <a:ext cx="3243286" cy="1097733"/>
            <a:chOff x="0" y="954464"/>
            <a:chExt cx="3243286" cy="907217"/>
          </a:xfrm>
          <a:solidFill>
            <a:srgbClr val="142D42"/>
          </a:solidFill>
        </p:grpSpPr>
        <p:sp>
          <p:nvSpPr>
            <p:cNvPr id="23" name="Rectangle: Rounded Corners 22">
              <a:extLst>
                <a:ext uri="{FF2B5EF4-FFF2-40B4-BE49-F238E27FC236}">
                  <a16:creationId xmlns:a16="http://schemas.microsoft.com/office/drawing/2014/main" id="{4EF6315B-1C1D-7FB0-56BA-E59DB047A051}"/>
                </a:ext>
              </a:extLst>
            </p:cNvPr>
            <p:cNvSpPr/>
            <p:nvPr/>
          </p:nvSpPr>
          <p:spPr>
            <a:xfrm>
              <a:off x="0" y="954464"/>
              <a:ext cx="3243286" cy="907217"/>
            </a:xfrm>
            <a:prstGeom prst="roundRect">
              <a:avLst/>
            </a:prstGeom>
            <a:grpFill/>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sp>
        <p:sp>
          <p:nvSpPr>
            <p:cNvPr id="24" name="Rectangle: Rounded Corners 8">
              <a:extLst>
                <a:ext uri="{FF2B5EF4-FFF2-40B4-BE49-F238E27FC236}">
                  <a16:creationId xmlns:a16="http://schemas.microsoft.com/office/drawing/2014/main" id="{10FD7E6F-B7CE-E43A-FF00-758D28C7033E}"/>
                </a:ext>
              </a:extLst>
            </p:cNvPr>
            <p:cNvSpPr txBox="1"/>
            <p:nvPr/>
          </p:nvSpPr>
          <p:spPr>
            <a:xfrm>
              <a:off x="44287" y="998751"/>
              <a:ext cx="3154712" cy="818643"/>
            </a:xfrm>
            <a:prstGeom prst="round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en-US" sz="2400" b="1" i="0" kern="1200" baseline="0">
                  <a:latin typeface="Arial" panose="020B0604020202020204" pitchFamily="34" charset="0"/>
                  <a:cs typeface="Arial" panose="020B0604020202020204" pitchFamily="34" charset="0"/>
                </a:rPr>
                <a:t>Charge Letter</a:t>
              </a:r>
              <a:endParaRPr lang="en-US" sz="2400" kern="1200">
                <a:latin typeface="Arial" panose="020B0604020202020204" pitchFamily="34" charset="0"/>
                <a:cs typeface="Arial" panose="020B0604020202020204" pitchFamily="34" charset="0"/>
              </a:endParaRPr>
            </a:p>
          </p:txBody>
        </p:sp>
      </p:grpSp>
      <p:pic>
        <p:nvPicPr>
          <p:cNvPr id="12" name="Graphic 11" descr="Badge 5 outline">
            <a:extLst>
              <a:ext uri="{FF2B5EF4-FFF2-40B4-BE49-F238E27FC236}">
                <a16:creationId xmlns:a16="http://schemas.microsoft.com/office/drawing/2014/main" id="{0FA0A42D-78A3-743A-3CB7-B372E363D08F}"/>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317339" y="1390705"/>
            <a:ext cx="1005840" cy="1005840"/>
          </a:xfrm>
          <a:prstGeom prst="rect">
            <a:avLst/>
          </a:prstGeom>
        </p:spPr>
      </p:pic>
      <p:pic>
        <p:nvPicPr>
          <p:cNvPr id="18" name="Graphic 17" descr="Badge 6 outline">
            <a:extLst>
              <a:ext uri="{FF2B5EF4-FFF2-40B4-BE49-F238E27FC236}">
                <a16:creationId xmlns:a16="http://schemas.microsoft.com/office/drawing/2014/main" id="{5913A973-B419-6C68-246A-81D3A525C563}"/>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317339" y="2926080"/>
            <a:ext cx="1005840" cy="1005840"/>
          </a:xfrm>
          <a:prstGeom prst="rect">
            <a:avLst/>
          </a:prstGeom>
        </p:spPr>
      </p:pic>
      <p:grpSp>
        <p:nvGrpSpPr>
          <p:cNvPr id="7" name="Group 6">
            <a:extLst>
              <a:ext uri="{FF2B5EF4-FFF2-40B4-BE49-F238E27FC236}">
                <a16:creationId xmlns:a16="http://schemas.microsoft.com/office/drawing/2014/main" id="{B6B2A211-12EA-3457-1D0B-74D41DEC3A61}"/>
              </a:ext>
            </a:extLst>
          </p:cNvPr>
          <p:cNvGrpSpPr/>
          <p:nvPr/>
        </p:nvGrpSpPr>
        <p:grpSpPr>
          <a:xfrm>
            <a:off x="4777591" y="1376900"/>
            <a:ext cx="6217920" cy="1097280"/>
            <a:chOff x="3243286" y="1045187"/>
            <a:chExt cx="5765843" cy="725773"/>
          </a:xfrm>
          <a:solidFill>
            <a:srgbClr val="DFEAF5"/>
          </a:solidFill>
        </p:grpSpPr>
        <p:sp>
          <p:nvSpPr>
            <p:cNvPr id="8" name="Rectangle: Top Corners Rounded 7">
              <a:extLst>
                <a:ext uri="{FF2B5EF4-FFF2-40B4-BE49-F238E27FC236}">
                  <a16:creationId xmlns:a16="http://schemas.microsoft.com/office/drawing/2014/main" id="{72EA1674-42F2-02B1-CFB0-5B443620A3B9}"/>
                </a:ext>
              </a:extLst>
            </p:cNvPr>
            <p:cNvSpPr/>
            <p:nvPr/>
          </p:nvSpPr>
          <p:spPr>
            <a:xfrm rot="5400000">
              <a:off x="5763321" y="-1474848"/>
              <a:ext cx="725773" cy="5765843"/>
            </a:xfrm>
            <a:prstGeom prst="round2SameRect">
              <a:avLst/>
            </a:prstGeom>
            <a:grpFill/>
            <a:ln>
              <a:solidFill>
                <a:srgbClr val="DFEAF5"/>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9" name="Rectangle: Top Corners Rounded 6">
              <a:extLst>
                <a:ext uri="{FF2B5EF4-FFF2-40B4-BE49-F238E27FC236}">
                  <a16:creationId xmlns:a16="http://schemas.microsoft.com/office/drawing/2014/main" id="{81F394B0-53B1-5AA5-C525-7B6B89DD8597}"/>
                </a:ext>
              </a:extLst>
            </p:cNvPr>
            <p:cNvSpPr txBox="1"/>
            <p:nvPr/>
          </p:nvSpPr>
          <p:spPr>
            <a:xfrm>
              <a:off x="3243287" y="1080615"/>
              <a:ext cx="5730414" cy="654915"/>
            </a:xfrm>
            <a:prstGeom prst="rect">
              <a:avLst/>
            </a:prstGeom>
            <a:grpFill/>
            <a:ln>
              <a:solidFill>
                <a:srgbClr val="DFEAF5"/>
              </a:solid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1910" tIns="20955" rIns="41910" bIns="20955" numCol="1" spcCol="1270" anchor="ctr" anchorCtr="0">
              <a:noAutofit/>
            </a:bodyPr>
            <a:lstStyle/>
            <a:p>
              <a:pPr marL="285750" lvl="0" indent="-285750" algn="l" defTabSz="755650">
                <a:lnSpc>
                  <a:spcPct val="100000"/>
                </a:lnSpc>
                <a:spcBef>
                  <a:spcPct val="0"/>
                </a:spcBef>
                <a:spcAft>
                  <a:spcPct val="35000"/>
                </a:spcAft>
                <a:buFont typeface="Wingdings" panose="05000000000000000000" pitchFamily="2" charset="2"/>
                <a:buChar char="ü"/>
              </a:pPr>
              <a:r>
                <a:rPr lang="en-US" sz="1600" b="0" i="0" kern="1200" baseline="0" dirty="0">
                  <a:latin typeface="Arial" panose="020B0604020202020204" pitchFamily="34" charset="0"/>
                  <a:cs typeface="Arial" panose="020B0604020202020204" pitchFamily="34" charset="0"/>
                </a:rPr>
                <a:t>Only applicable for </a:t>
              </a:r>
              <a:r>
                <a:rPr lang="en-US" sz="1600" b="0" i="0" kern="1200" baseline="0" dirty="0" smtClean="0">
                  <a:latin typeface="Arial" panose="020B0604020202020204" pitchFamily="34" charset="0"/>
                  <a:cs typeface="Arial" panose="020B0604020202020204" pitchFamily="34" charset="0"/>
                </a:rPr>
                <a:t>projects </a:t>
              </a:r>
              <a:r>
                <a:rPr lang="en-US" sz="1600" b="0" i="0" kern="1200" baseline="0" dirty="0">
                  <a:latin typeface="Arial" panose="020B0604020202020204" pitchFamily="34" charset="0"/>
                  <a:cs typeface="Arial" panose="020B0604020202020204" pitchFamily="34" charset="0"/>
                </a:rPr>
                <a:t>where incentive will be </a:t>
              </a:r>
              <a:r>
                <a:rPr lang="en-US" sz="1600" b="1" i="0" kern="1200" baseline="0" dirty="0">
                  <a:latin typeface="Arial" panose="020B0604020202020204" pitchFamily="34" charset="0"/>
                  <a:cs typeface="Arial" panose="020B0604020202020204" pitchFamily="34" charset="0"/>
                </a:rPr>
                <a:t>assigned to </a:t>
              </a:r>
              <a:r>
                <a:rPr lang="en-US" sz="1600" b="1" i="0" kern="1200" baseline="0" dirty="0" smtClean="0">
                  <a:latin typeface="Arial" panose="020B0604020202020204" pitchFamily="34" charset="0"/>
                  <a:cs typeface="Arial" panose="020B0604020202020204" pitchFamily="34" charset="0"/>
                </a:rPr>
                <a:t>an</a:t>
              </a:r>
              <a:r>
                <a:rPr lang="en-US" sz="1600" b="1" i="0" kern="1200" dirty="0" smtClean="0">
                  <a:latin typeface="Arial" panose="020B0604020202020204" pitchFamily="34" charset="0"/>
                  <a:cs typeface="Arial" panose="020B0604020202020204" pitchFamily="34" charset="0"/>
                </a:rPr>
                <a:t> entity </a:t>
              </a:r>
              <a:r>
                <a:rPr lang="en-US" sz="1600" b="1" i="0" kern="1200" baseline="0" dirty="0" smtClean="0">
                  <a:latin typeface="Arial" panose="020B0604020202020204" pitchFamily="34" charset="0"/>
                  <a:cs typeface="Arial" panose="020B0604020202020204" pitchFamily="34" charset="0"/>
                </a:rPr>
                <a:t>other </a:t>
              </a:r>
              <a:r>
                <a:rPr lang="en-US" sz="1600" b="1" i="0" kern="1200" baseline="0" dirty="0">
                  <a:latin typeface="Arial" panose="020B0604020202020204" pitchFamily="34" charset="0"/>
                  <a:cs typeface="Arial" panose="020B0604020202020204" pitchFamily="34" charset="0"/>
                </a:rPr>
                <a:t>than the </a:t>
              </a:r>
              <a:r>
                <a:rPr lang="en-US" sz="1600" b="1" i="0" kern="1200" baseline="0" dirty="0" smtClean="0">
                  <a:latin typeface="Arial" panose="020B0604020202020204" pitchFamily="34" charset="0"/>
                  <a:cs typeface="Arial" panose="020B0604020202020204" pitchFamily="34" charset="0"/>
                </a:rPr>
                <a:t>customer (default recipient)</a:t>
              </a:r>
              <a:endParaRPr lang="en-US" sz="1600" b="1" kern="12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9203744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0040" y="228600"/>
            <a:ext cx="9009131" cy="553998"/>
          </a:xfrm>
        </p:spPr>
        <p:txBody>
          <a:bodyPr vert="horz" wrap="square" lIns="0" tIns="0" rIns="0" bIns="0" rtlCol="0">
            <a:normAutofit/>
          </a:bodyPr>
          <a:lstStyle/>
          <a:p>
            <a:pPr marL="12700">
              <a:spcBef>
                <a:spcPts val="100"/>
              </a:spcBef>
            </a:pPr>
            <a:r>
              <a:rPr lang="en-US" b="1" i="0" spc="-190" dirty="0" smtClean="0">
                <a:solidFill>
                  <a:srgbClr val="142C41"/>
                </a:solidFill>
              </a:rPr>
              <a:t>Application Process Flow</a:t>
            </a:r>
            <a:endParaRPr lang="en-US" b="1" i="0" dirty="0">
              <a:solidFill>
                <a:srgbClr val="142C41"/>
              </a:solidFill>
            </a:endParaRPr>
          </a:p>
        </p:txBody>
      </p:sp>
      <p:sp>
        <p:nvSpPr>
          <p:cNvPr id="39" name="Rectangle 38">
            <a:extLst>
              <a:ext uri="{FF2B5EF4-FFF2-40B4-BE49-F238E27FC236}">
                <a16:creationId xmlns:a16="http://schemas.microsoft.com/office/drawing/2014/main" id="{E8226D5C-E3CA-A1EB-C8EC-93BBD3FC8321}"/>
              </a:ext>
            </a:extLst>
          </p:cNvPr>
          <p:cNvSpPr/>
          <p:nvPr/>
        </p:nvSpPr>
        <p:spPr>
          <a:xfrm>
            <a:off x="2124906" y="1607877"/>
            <a:ext cx="1170605" cy="73"/>
          </a:xfrm>
          <a:prstGeom prst="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0" name="Arrow: Chevron 39">
            <a:extLst>
              <a:ext uri="{FF2B5EF4-FFF2-40B4-BE49-F238E27FC236}">
                <a16:creationId xmlns:a16="http://schemas.microsoft.com/office/drawing/2014/main" id="{0A51569A-C451-4799-4881-A9012D7EDD7B}"/>
              </a:ext>
            </a:extLst>
          </p:cNvPr>
          <p:cNvSpPr/>
          <p:nvPr/>
        </p:nvSpPr>
        <p:spPr>
          <a:xfrm>
            <a:off x="3385168" y="1495564"/>
            <a:ext cx="134619" cy="241252"/>
          </a:xfrm>
          <a:prstGeom prst="chevron">
            <a:avLst>
              <a:gd name="adj" fmla="val 90000"/>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2" name="Freeform: Shape 41">
            <a:extLst>
              <a:ext uri="{FF2B5EF4-FFF2-40B4-BE49-F238E27FC236}">
                <a16:creationId xmlns:a16="http://schemas.microsoft.com/office/drawing/2014/main" id="{EFC1A586-E512-DDC6-4FF5-0D50ABCF5155}"/>
              </a:ext>
            </a:extLst>
          </p:cNvPr>
          <p:cNvSpPr/>
          <p:nvPr/>
        </p:nvSpPr>
        <p:spPr>
          <a:xfrm>
            <a:off x="310279" y="2370979"/>
            <a:ext cx="3103368" cy="3796357"/>
          </a:xfrm>
          <a:custGeom>
            <a:avLst/>
            <a:gdLst>
              <a:gd name="connsiteX0" fmla="*/ 0 w 2433129"/>
              <a:gd name="connsiteY0" fmla="*/ 486626 h 3132675"/>
              <a:gd name="connsiteX1" fmla="*/ 729939 w 2433129"/>
              <a:gd name="connsiteY1" fmla="*/ 486626 h 3132675"/>
              <a:gd name="connsiteX2" fmla="*/ 729939 w 2433129"/>
              <a:gd name="connsiteY2" fmla="*/ 486626 h 3132675"/>
              <a:gd name="connsiteX3" fmla="*/ 729939 w 2433129"/>
              <a:gd name="connsiteY3" fmla="*/ 486626 h 3132675"/>
              <a:gd name="connsiteX4" fmla="*/ 1216565 w 2433129"/>
              <a:gd name="connsiteY4" fmla="*/ 0 h 3132675"/>
              <a:gd name="connsiteX5" fmla="*/ 1703190 w 2433129"/>
              <a:gd name="connsiteY5" fmla="*/ 486626 h 3132675"/>
              <a:gd name="connsiteX6" fmla="*/ 1703190 w 2433129"/>
              <a:gd name="connsiteY6" fmla="*/ 486626 h 3132675"/>
              <a:gd name="connsiteX7" fmla="*/ 1703190 w 2433129"/>
              <a:gd name="connsiteY7" fmla="*/ 486626 h 3132675"/>
              <a:gd name="connsiteX8" fmla="*/ 2433129 w 2433129"/>
              <a:gd name="connsiteY8" fmla="*/ 486626 h 3132675"/>
              <a:gd name="connsiteX9" fmla="*/ 2433129 w 2433129"/>
              <a:gd name="connsiteY9" fmla="*/ 3132675 h 3132675"/>
              <a:gd name="connsiteX10" fmla="*/ 0 w 2433129"/>
              <a:gd name="connsiteY10" fmla="*/ 3132675 h 3132675"/>
              <a:gd name="connsiteX11" fmla="*/ 0 w 2433129"/>
              <a:gd name="connsiteY11" fmla="*/ 486626 h 31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3129" h="3132675">
                <a:moveTo>
                  <a:pt x="0" y="486626"/>
                </a:moveTo>
                <a:lnTo>
                  <a:pt x="729939" y="486626"/>
                </a:lnTo>
                <a:lnTo>
                  <a:pt x="729939" y="486626"/>
                </a:lnTo>
                <a:lnTo>
                  <a:pt x="729939" y="486626"/>
                </a:lnTo>
                <a:lnTo>
                  <a:pt x="1216565" y="0"/>
                </a:lnTo>
                <a:lnTo>
                  <a:pt x="1703190" y="486626"/>
                </a:lnTo>
                <a:lnTo>
                  <a:pt x="1703190" y="486626"/>
                </a:lnTo>
                <a:lnTo>
                  <a:pt x="1703190" y="486626"/>
                </a:lnTo>
                <a:lnTo>
                  <a:pt x="2433129" y="486626"/>
                </a:lnTo>
                <a:lnTo>
                  <a:pt x="2433129" y="3132675"/>
                </a:lnTo>
                <a:lnTo>
                  <a:pt x="0" y="3132675"/>
                </a:lnTo>
                <a:lnTo>
                  <a:pt x="0" y="486626"/>
                </a:lnTo>
                <a:close/>
              </a:path>
            </a:pathLst>
          </a:custGeom>
          <a:solidFill>
            <a:srgbClr val="DFEAF5"/>
          </a:solidFill>
          <a:ln>
            <a:noFill/>
          </a:ln>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91928" tIns="651726" rIns="191928" bIns="165100" numCol="1" spcCol="1270" anchor="t" anchorCtr="0">
            <a:noAutofit/>
          </a:bodyPr>
          <a:lstStyle/>
          <a:p>
            <a:pPr marL="0" lvl="0" indent="0" algn="ctr" defTabSz="800100">
              <a:lnSpc>
                <a:spcPct val="90000"/>
              </a:lnSpc>
              <a:spcBef>
                <a:spcPct val="0"/>
              </a:spcBef>
              <a:spcAft>
                <a:spcPct val="35000"/>
              </a:spcAft>
              <a:buNone/>
            </a:pPr>
            <a:r>
              <a:rPr lang="en-US" sz="1800" b="1" kern="1200" dirty="0">
                <a:latin typeface="Arial" panose="020B0604020202020204" pitchFamily="34" charset="0"/>
                <a:cs typeface="Arial" panose="020B0604020202020204" pitchFamily="34" charset="0"/>
              </a:rPr>
              <a:t>1. Application Review and Processing</a:t>
            </a:r>
          </a:p>
          <a:p>
            <a:pPr marL="0" lvl="0" indent="0" algn="l" defTabSz="800100">
              <a:lnSpc>
                <a:spcPct val="100000"/>
              </a:lnSpc>
              <a:spcBef>
                <a:spcPct val="0"/>
              </a:spcBef>
              <a:spcAft>
                <a:spcPct val="35000"/>
              </a:spcAft>
              <a:buNone/>
            </a:pPr>
            <a:r>
              <a:rPr lang="en-US" sz="1400" kern="1200" dirty="0">
                <a:latin typeface="Arial" panose="020B0604020202020204" pitchFamily="34" charset="0"/>
                <a:cs typeface="Arial" panose="020B0604020202020204" pitchFamily="34" charset="0"/>
              </a:rPr>
              <a:t>After an application is submitted, the TE team will review it and issue a conditional pre-approval if all requirements are met, which is valid for a year. </a:t>
            </a:r>
          </a:p>
        </p:txBody>
      </p:sp>
      <p:sp>
        <p:nvSpPr>
          <p:cNvPr id="43" name="Rectangle 42">
            <a:extLst>
              <a:ext uri="{FF2B5EF4-FFF2-40B4-BE49-F238E27FC236}">
                <a16:creationId xmlns:a16="http://schemas.microsoft.com/office/drawing/2014/main" id="{D3F25AF2-E4EF-7DF0-8A05-EE7218D4F9A0}"/>
              </a:ext>
            </a:extLst>
          </p:cNvPr>
          <p:cNvSpPr/>
          <p:nvPr/>
        </p:nvSpPr>
        <p:spPr>
          <a:xfrm>
            <a:off x="3601229" y="1607846"/>
            <a:ext cx="2633860" cy="73"/>
          </a:xfrm>
          <a:prstGeom prst="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4" name="Arrow: Chevron 43">
            <a:extLst>
              <a:ext uri="{FF2B5EF4-FFF2-40B4-BE49-F238E27FC236}">
                <a16:creationId xmlns:a16="http://schemas.microsoft.com/office/drawing/2014/main" id="{9665A565-1FE3-693A-5069-CD9D9D06FCC0}"/>
              </a:ext>
            </a:extLst>
          </p:cNvPr>
          <p:cNvSpPr/>
          <p:nvPr/>
        </p:nvSpPr>
        <p:spPr>
          <a:xfrm>
            <a:off x="6263217" y="1494092"/>
            <a:ext cx="134619" cy="241295"/>
          </a:xfrm>
          <a:prstGeom prst="chevron">
            <a:avLst>
              <a:gd name="adj" fmla="val 90000"/>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6" name="Freeform: Shape 45">
            <a:extLst>
              <a:ext uri="{FF2B5EF4-FFF2-40B4-BE49-F238E27FC236}">
                <a16:creationId xmlns:a16="http://schemas.microsoft.com/office/drawing/2014/main" id="{51FB18AD-992A-2823-F2D5-8FA10B102B86}"/>
              </a:ext>
            </a:extLst>
          </p:cNvPr>
          <p:cNvSpPr/>
          <p:nvPr/>
        </p:nvSpPr>
        <p:spPr>
          <a:xfrm>
            <a:off x="3644538" y="2370979"/>
            <a:ext cx="2588990" cy="3796357"/>
          </a:xfrm>
          <a:custGeom>
            <a:avLst/>
            <a:gdLst>
              <a:gd name="connsiteX0" fmla="*/ 0 w 2433129"/>
              <a:gd name="connsiteY0" fmla="*/ 486626 h 3132675"/>
              <a:gd name="connsiteX1" fmla="*/ 729939 w 2433129"/>
              <a:gd name="connsiteY1" fmla="*/ 486626 h 3132675"/>
              <a:gd name="connsiteX2" fmla="*/ 729939 w 2433129"/>
              <a:gd name="connsiteY2" fmla="*/ 486626 h 3132675"/>
              <a:gd name="connsiteX3" fmla="*/ 729939 w 2433129"/>
              <a:gd name="connsiteY3" fmla="*/ 486626 h 3132675"/>
              <a:gd name="connsiteX4" fmla="*/ 1216565 w 2433129"/>
              <a:gd name="connsiteY4" fmla="*/ 0 h 3132675"/>
              <a:gd name="connsiteX5" fmla="*/ 1703190 w 2433129"/>
              <a:gd name="connsiteY5" fmla="*/ 486626 h 3132675"/>
              <a:gd name="connsiteX6" fmla="*/ 1703190 w 2433129"/>
              <a:gd name="connsiteY6" fmla="*/ 486626 h 3132675"/>
              <a:gd name="connsiteX7" fmla="*/ 1703190 w 2433129"/>
              <a:gd name="connsiteY7" fmla="*/ 486626 h 3132675"/>
              <a:gd name="connsiteX8" fmla="*/ 2433129 w 2433129"/>
              <a:gd name="connsiteY8" fmla="*/ 486626 h 3132675"/>
              <a:gd name="connsiteX9" fmla="*/ 2433129 w 2433129"/>
              <a:gd name="connsiteY9" fmla="*/ 3132675 h 3132675"/>
              <a:gd name="connsiteX10" fmla="*/ 0 w 2433129"/>
              <a:gd name="connsiteY10" fmla="*/ 3132675 h 3132675"/>
              <a:gd name="connsiteX11" fmla="*/ 0 w 2433129"/>
              <a:gd name="connsiteY11" fmla="*/ 486626 h 31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3129" h="3132675">
                <a:moveTo>
                  <a:pt x="0" y="486626"/>
                </a:moveTo>
                <a:lnTo>
                  <a:pt x="729939" y="486626"/>
                </a:lnTo>
                <a:lnTo>
                  <a:pt x="729939" y="486626"/>
                </a:lnTo>
                <a:lnTo>
                  <a:pt x="729939" y="486626"/>
                </a:lnTo>
                <a:lnTo>
                  <a:pt x="1216565" y="0"/>
                </a:lnTo>
                <a:lnTo>
                  <a:pt x="1703190" y="486626"/>
                </a:lnTo>
                <a:lnTo>
                  <a:pt x="1703190" y="486626"/>
                </a:lnTo>
                <a:lnTo>
                  <a:pt x="1703190" y="486626"/>
                </a:lnTo>
                <a:lnTo>
                  <a:pt x="2433129" y="486626"/>
                </a:lnTo>
                <a:lnTo>
                  <a:pt x="2433129" y="3132675"/>
                </a:lnTo>
                <a:lnTo>
                  <a:pt x="0" y="3132675"/>
                </a:lnTo>
                <a:lnTo>
                  <a:pt x="0" y="486626"/>
                </a:lnTo>
                <a:close/>
              </a:path>
            </a:pathLst>
          </a:custGeom>
          <a:solidFill>
            <a:srgbClr val="DFEAF5"/>
          </a:solidFill>
          <a:ln>
            <a:noFill/>
          </a:ln>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91928" tIns="651726" rIns="191928" bIns="165100" numCol="1" spcCol="1270" anchor="t" anchorCtr="0">
            <a:noAutofit/>
          </a:bodyPr>
          <a:lstStyle/>
          <a:p>
            <a:pPr marL="0" lvl="0" indent="0" algn="ctr" defTabSz="800100">
              <a:lnSpc>
                <a:spcPct val="90000"/>
              </a:lnSpc>
              <a:spcBef>
                <a:spcPct val="0"/>
              </a:spcBef>
              <a:spcAft>
                <a:spcPct val="35000"/>
              </a:spcAft>
              <a:buNone/>
            </a:pPr>
            <a:r>
              <a:rPr lang="en-US" sz="1800" b="1" kern="1200" dirty="0">
                <a:latin typeface="Arial" panose="020B0604020202020204" pitchFamily="34" charset="0"/>
                <a:cs typeface="Arial" panose="020B0604020202020204" pitchFamily="34" charset="0"/>
              </a:rPr>
              <a:t>2. Energize the Station</a:t>
            </a:r>
          </a:p>
          <a:p>
            <a:pPr marL="0" lvl="0" indent="0" algn="l" defTabSz="800100">
              <a:lnSpc>
                <a:spcPct val="100000"/>
              </a:lnSpc>
              <a:spcBef>
                <a:spcPct val="0"/>
              </a:spcBef>
              <a:spcAft>
                <a:spcPct val="35000"/>
              </a:spcAft>
              <a:buNone/>
            </a:pPr>
            <a:r>
              <a:rPr lang="en-US" sz="1400" dirty="0">
                <a:solidFill>
                  <a:schemeClr val="tx1"/>
                </a:solidFill>
                <a:latin typeface="Arial" panose="020B0604020202020204" pitchFamily="34" charset="0"/>
                <a:cs typeface="Arial" panose="020B0604020202020204" pitchFamily="34" charset="0"/>
              </a:rPr>
              <a:t>Dist. Design and T&amp;D Construction will coordinate with Contractor</a:t>
            </a:r>
            <a:endParaRPr lang="en-US" sz="1400" kern="1200" dirty="0">
              <a:solidFill>
                <a:schemeClr val="tx1"/>
              </a:solidFill>
              <a:latin typeface="Arial" panose="020B0604020202020204" pitchFamily="34" charset="0"/>
              <a:cs typeface="Arial" panose="020B0604020202020204" pitchFamily="34" charset="0"/>
            </a:endParaRPr>
          </a:p>
          <a:p>
            <a:pPr marL="0" lvl="0" indent="0" algn="l" defTabSz="800100">
              <a:lnSpc>
                <a:spcPct val="100000"/>
              </a:lnSpc>
              <a:spcBef>
                <a:spcPct val="0"/>
              </a:spcBef>
              <a:spcAft>
                <a:spcPct val="35000"/>
              </a:spcAft>
              <a:buNone/>
            </a:pPr>
            <a:r>
              <a:rPr lang="en-US" sz="1400" kern="1200" dirty="0">
                <a:solidFill>
                  <a:schemeClr val="tx1"/>
                </a:solidFill>
                <a:latin typeface="Arial" panose="020B0604020202020204" pitchFamily="34" charset="0"/>
                <a:cs typeface="Arial" panose="020B0604020202020204" pitchFamily="34" charset="0"/>
              </a:rPr>
              <a:t>Contractor will then energize the charging </a:t>
            </a:r>
            <a:r>
              <a:rPr lang="en-US" sz="1400" kern="1200" dirty="0">
                <a:latin typeface="Arial" panose="020B0604020202020204" pitchFamily="34" charset="0"/>
                <a:cs typeface="Arial" panose="020B0604020202020204" pitchFamily="34" charset="0"/>
              </a:rPr>
              <a:t>station and notify the TE team when the station is ready for a site inspection. </a:t>
            </a:r>
          </a:p>
          <a:p>
            <a:pPr marL="0" lvl="0" indent="0" algn="l" defTabSz="800100">
              <a:lnSpc>
                <a:spcPct val="100000"/>
              </a:lnSpc>
              <a:spcBef>
                <a:spcPct val="0"/>
              </a:spcBef>
              <a:spcAft>
                <a:spcPct val="35000"/>
              </a:spcAft>
              <a:buNone/>
            </a:pPr>
            <a:r>
              <a:rPr lang="en-US" sz="1400" kern="1200" dirty="0">
                <a:latin typeface="Arial" panose="020B0604020202020204" pitchFamily="34" charset="0"/>
                <a:cs typeface="Arial" panose="020B0604020202020204" pitchFamily="34" charset="0"/>
              </a:rPr>
              <a:t>All closeout documents must be submitted before a site visit is scheduled.</a:t>
            </a:r>
          </a:p>
        </p:txBody>
      </p:sp>
      <p:sp>
        <p:nvSpPr>
          <p:cNvPr id="47" name="Rectangle 46">
            <a:extLst>
              <a:ext uri="{FF2B5EF4-FFF2-40B4-BE49-F238E27FC236}">
                <a16:creationId xmlns:a16="http://schemas.microsoft.com/office/drawing/2014/main" id="{D8B2C130-D340-6964-DD8E-1A32D1507A38}"/>
              </a:ext>
            </a:extLst>
          </p:cNvPr>
          <p:cNvSpPr/>
          <p:nvPr/>
        </p:nvSpPr>
        <p:spPr>
          <a:xfrm>
            <a:off x="6488553" y="1607860"/>
            <a:ext cx="2633860" cy="74"/>
          </a:xfrm>
          <a:prstGeom prst="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8" name="Arrow: Chevron 47">
            <a:extLst>
              <a:ext uri="{FF2B5EF4-FFF2-40B4-BE49-F238E27FC236}">
                <a16:creationId xmlns:a16="http://schemas.microsoft.com/office/drawing/2014/main" id="{90E89E21-0F9B-D605-35F0-4E7FC939B403}"/>
              </a:ext>
            </a:extLst>
          </p:cNvPr>
          <p:cNvSpPr/>
          <p:nvPr/>
        </p:nvSpPr>
        <p:spPr>
          <a:xfrm>
            <a:off x="9149536" y="1494092"/>
            <a:ext cx="134619" cy="241307"/>
          </a:xfrm>
          <a:prstGeom prst="chevron">
            <a:avLst>
              <a:gd name="adj" fmla="val 90000"/>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50" name="Freeform: Shape 49">
            <a:extLst>
              <a:ext uri="{FF2B5EF4-FFF2-40B4-BE49-F238E27FC236}">
                <a16:creationId xmlns:a16="http://schemas.microsoft.com/office/drawing/2014/main" id="{D35F4BA9-8BAE-5BF3-EB4C-55068C4C9B49}"/>
              </a:ext>
            </a:extLst>
          </p:cNvPr>
          <p:cNvSpPr/>
          <p:nvPr/>
        </p:nvSpPr>
        <p:spPr>
          <a:xfrm>
            <a:off x="6464419" y="2370980"/>
            <a:ext cx="2633860" cy="3796356"/>
          </a:xfrm>
          <a:custGeom>
            <a:avLst/>
            <a:gdLst>
              <a:gd name="connsiteX0" fmla="*/ 0 w 2433129"/>
              <a:gd name="connsiteY0" fmla="*/ 486626 h 3132675"/>
              <a:gd name="connsiteX1" fmla="*/ 729939 w 2433129"/>
              <a:gd name="connsiteY1" fmla="*/ 486626 h 3132675"/>
              <a:gd name="connsiteX2" fmla="*/ 729939 w 2433129"/>
              <a:gd name="connsiteY2" fmla="*/ 486626 h 3132675"/>
              <a:gd name="connsiteX3" fmla="*/ 729939 w 2433129"/>
              <a:gd name="connsiteY3" fmla="*/ 486626 h 3132675"/>
              <a:gd name="connsiteX4" fmla="*/ 1216565 w 2433129"/>
              <a:gd name="connsiteY4" fmla="*/ 0 h 3132675"/>
              <a:gd name="connsiteX5" fmla="*/ 1703190 w 2433129"/>
              <a:gd name="connsiteY5" fmla="*/ 486626 h 3132675"/>
              <a:gd name="connsiteX6" fmla="*/ 1703190 w 2433129"/>
              <a:gd name="connsiteY6" fmla="*/ 486626 h 3132675"/>
              <a:gd name="connsiteX7" fmla="*/ 1703190 w 2433129"/>
              <a:gd name="connsiteY7" fmla="*/ 486626 h 3132675"/>
              <a:gd name="connsiteX8" fmla="*/ 2433129 w 2433129"/>
              <a:gd name="connsiteY8" fmla="*/ 486626 h 3132675"/>
              <a:gd name="connsiteX9" fmla="*/ 2433129 w 2433129"/>
              <a:gd name="connsiteY9" fmla="*/ 3132675 h 3132675"/>
              <a:gd name="connsiteX10" fmla="*/ 0 w 2433129"/>
              <a:gd name="connsiteY10" fmla="*/ 3132675 h 3132675"/>
              <a:gd name="connsiteX11" fmla="*/ 0 w 2433129"/>
              <a:gd name="connsiteY11" fmla="*/ 486626 h 31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3129" h="3132675">
                <a:moveTo>
                  <a:pt x="0" y="486626"/>
                </a:moveTo>
                <a:lnTo>
                  <a:pt x="729939" y="486626"/>
                </a:lnTo>
                <a:lnTo>
                  <a:pt x="729939" y="486626"/>
                </a:lnTo>
                <a:lnTo>
                  <a:pt x="729939" y="486626"/>
                </a:lnTo>
                <a:lnTo>
                  <a:pt x="1216565" y="0"/>
                </a:lnTo>
                <a:lnTo>
                  <a:pt x="1703190" y="486626"/>
                </a:lnTo>
                <a:lnTo>
                  <a:pt x="1703190" y="486626"/>
                </a:lnTo>
                <a:lnTo>
                  <a:pt x="1703190" y="486626"/>
                </a:lnTo>
                <a:lnTo>
                  <a:pt x="2433129" y="486626"/>
                </a:lnTo>
                <a:lnTo>
                  <a:pt x="2433129" y="3132675"/>
                </a:lnTo>
                <a:lnTo>
                  <a:pt x="0" y="3132675"/>
                </a:lnTo>
                <a:lnTo>
                  <a:pt x="0" y="486626"/>
                </a:lnTo>
                <a:close/>
              </a:path>
            </a:pathLst>
          </a:custGeom>
          <a:solidFill>
            <a:srgbClr val="DFEAF5"/>
          </a:solidFill>
          <a:ln>
            <a:noFill/>
          </a:ln>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91928" tIns="651726" rIns="191928" bIns="165100" numCol="1" spcCol="1270" anchor="t" anchorCtr="0">
            <a:noAutofit/>
          </a:bodyPr>
          <a:lstStyle/>
          <a:p>
            <a:pPr marL="0" lvl="0" indent="0" algn="ctr" defTabSz="800100">
              <a:lnSpc>
                <a:spcPct val="90000"/>
              </a:lnSpc>
              <a:spcBef>
                <a:spcPct val="0"/>
              </a:spcBef>
              <a:spcAft>
                <a:spcPct val="35000"/>
              </a:spcAft>
              <a:buNone/>
            </a:pPr>
            <a:r>
              <a:rPr lang="en-US" sz="1800" b="1" kern="1200" dirty="0">
                <a:latin typeface="Arial" panose="020B0604020202020204" pitchFamily="34" charset="0"/>
                <a:cs typeface="Arial" panose="020B0604020202020204" pitchFamily="34" charset="0"/>
              </a:rPr>
              <a:t>3. Site Visit</a:t>
            </a:r>
            <a:endParaRPr lang="en-US" sz="1400" kern="1200" dirty="0">
              <a:latin typeface="Arial" panose="020B0604020202020204" pitchFamily="34" charset="0"/>
              <a:cs typeface="Arial" panose="020B0604020202020204" pitchFamily="34" charset="0"/>
            </a:endParaRPr>
          </a:p>
          <a:p>
            <a:pPr marL="0" lvl="0" indent="0" algn="l" defTabSz="800100">
              <a:lnSpc>
                <a:spcPct val="100000"/>
              </a:lnSpc>
              <a:spcBef>
                <a:spcPct val="0"/>
              </a:spcBef>
              <a:spcAft>
                <a:spcPct val="35000"/>
              </a:spcAft>
              <a:buNone/>
            </a:pPr>
            <a:r>
              <a:rPr lang="en-US" sz="1400" kern="1200" dirty="0">
                <a:solidFill>
                  <a:schemeClr val="tx1"/>
                </a:solidFill>
                <a:latin typeface="Arial" panose="020B0604020202020204" pitchFamily="34" charset="0"/>
                <a:cs typeface="Arial" panose="020B0604020202020204" pitchFamily="34" charset="0"/>
              </a:rPr>
              <a:t>Contractor or Customer will notify the TE team that the site is ready to conduct a site visit. </a:t>
            </a:r>
          </a:p>
          <a:p>
            <a:pPr marL="0" lvl="0" indent="0" algn="l" defTabSz="800100">
              <a:lnSpc>
                <a:spcPct val="100000"/>
              </a:lnSpc>
              <a:spcBef>
                <a:spcPct val="0"/>
              </a:spcBef>
              <a:spcAft>
                <a:spcPct val="35000"/>
              </a:spcAft>
              <a:buNone/>
            </a:pPr>
            <a:r>
              <a:rPr lang="en-US" sz="1400" kern="1200" dirty="0">
                <a:latin typeface="Arial" panose="020B0604020202020204" pitchFamily="34" charset="0"/>
                <a:cs typeface="Arial" panose="020B0604020202020204" pitchFamily="34" charset="0"/>
              </a:rPr>
              <a:t>TE team to issue project completion form once all closeout documents and site inspection has been completed and verified. </a:t>
            </a:r>
          </a:p>
          <a:p>
            <a:pPr marL="0" lvl="0" indent="0" algn="l" defTabSz="800100">
              <a:lnSpc>
                <a:spcPct val="100000"/>
              </a:lnSpc>
              <a:spcBef>
                <a:spcPct val="0"/>
              </a:spcBef>
              <a:spcAft>
                <a:spcPct val="35000"/>
              </a:spcAft>
              <a:buNone/>
            </a:pPr>
            <a:r>
              <a:rPr lang="en-US" sz="1400" kern="1200" dirty="0">
                <a:latin typeface="Arial" panose="020B0604020202020204" pitchFamily="34" charset="0"/>
                <a:cs typeface="Arial" panose="020B0604020202020204" pitchFamily="34" charset="0"/>
              </a:rPr>
              <a:t>Customer and </a:t>
            </a:r>
            <a:r>
              <a:rPr lang="en-US" sz="1400" kern="1200" dirty="0">
                <a:solidFill>
                  <a:schemeClr val="tx1"/>
                </a:solidFill>
                <a:latin typeface="Arial" panose="020B0604020202020204" pitchFamily="34" charset="0"/>
                <a:cs typeface="Arial" panose="020B0604020202020204" pitchFamily="34" charset="0"/>
              </a:rPr>
              <a:t>Contractor</a:t>
            </a:r>
            <a:r>
              <a:rPr lang="en-US" sz="1400" kern="1200" dirty="0">
                <a:latin typeface="Arial" panose="020B0604020202020204" pitchFamily="34" charset="0"/>
                <a:cs typeface="Arial" panose="020B0604020202020204" pitchFamily="34" charset="0"/>
              </a:rPr>
              <a:t> must sign the Project Completion Form.</a:t>
            </a:r>
          </a:p>
        </p:txBody>
      </p:sp>
      <p:sp>
        <p:nvSpPr>
          <p:cNvPr id="51" name="Rectangle 50">
            <a:extLst>
              <a:ext uri="{FF2B5EF4-FFF2-40B4-BE49-F238E27FC236}">
                <a16:creationId xmlns:a16="http://schemas.microsoft.com/office/drawing/2014/main" id="{BC4332D4-A813-FACF-C1FE-744FC12B911A}"/>
              </a:ext>
            </a:extLst>
          </p:cNvPr>
          <p:cNvSpPr/>
          <p:nvPr/>
        </p:nvSpPr>
        <p:spPr>
          <a:xfrm>
            <a:off x="9385011" y="1620551"/>
            <a:ext cx="1316929" cy="74"/>
          </a:xfrm>
          <a:prstGeom prst="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53" name="Freeform: Shape 52">
            <a:extLst>
              <a:ext uri="{FF2B5EF4-FFF2-40B4-BE49-F238E27FC236}">
                <a16:creationId xmlns:a16="http://schemas.microsoft.com/office/drawing/2014/main" id="{CFD4E8A9-463E-9094-3F6B-342F14395D5E}"/>
              </a:ext>
            </a:extLst>
          </p:cNvPr>
          <p:cNvSpPr/>
          <p:nvPr/>
        </p:nvSpPr>
        <p:spPr>
          <a:xfrm>
            <a:off x="9329170" y="2376424"/>
            <a:ext cx="2552549" cy="3790912"/>
          </a:xfrm>
          <a:custGeom>
            <a:avLst/>
            <a:gdLst>
              <a:gd name="connsiteX0" fmla="*/ 0 w 2433129"/>
              <a:gd name="connsiteY0" fmla="*/ 486626 h 3132675"/>
              <a:gd name="connsiteX1" fmla="*/ 729939 w 2433129"/>
              <a:gd name="connsiteY1" fmla="*/ 486626 h 3132675"/>
              <a:gd name="connsiteX2" fmla="*/ 729939 w 2433129"/>
              <a:gd name="connsiteY2" fmla="*/ 486626 h 3132675"/>
              <a:gd name="connsiteX3" fmla="*/ 729939 w 2433129"/>
              <a:gd name="connsiteY3" fmla="*/ 486626 h 3132675"/>
              <a:gd name="connsiteX4" fmla="*/ 1216565 w 2433129"/>
              <a:gd name="connsiteY4" fmla="*/ 0 h 3132675"/>
              <a:gd name="connsiteX5" fmla="*/ 1703190 w 2433129"/>
              <a:gd name="connsiteY5" fmla="*/ 486626 h 3132675"/>
              <a:gd name="connsiteX6" fmla="*/ 1703190 w 2433129"/>
              <a:gd name="connsiteY6" fmla="*/ 486626 h 3132675"/>
              <a:gd name="connsiteX7" fmla="*/ 1703190 w 2433129"/>
              <a:gd name="connsiteY7" fmla="*/ 486626 h 3132675"/>
              <a:gd name="connsiteX8" fmla="*/ 2433129 w 2433129"/>
              <a:gd name="connsiteY8" fmla="*/ 486626 h 3132675"/>
              <a:gd name="connsiteX9" fmla="*/ 2433129 w 2433129"/>
              <a:gd name="connsiteY9" fmla="*/ 3132675 h 3132675"/>
              <a:gd name="connsiteX10" fmla="*/ 0 w 2433129"/>
              <a:gd name="connsiteY10" fmla="*/ 3132675 h 3132675"/>
              <a:gd name="connsiteX11" fmla="*/ 0 w 2433129"/>
              <a:gd name="connsiteY11" fmla="*/ 486626 h 31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3129" h="3132675">
                <a:moveTo>
                  <a:pt x="0" y="486626"/>
                </a:moveTo>
                <a:lnTo>
                  <a:pt x="729939" y="486626"/>
                </a:lnTo>
                <a:lnTo>
                  <a:pt x="729939" y="486626"/>
                </a:lnTo>
                <a:lnTo>
                  <a:pt x="729939" y="486626"/>
                </a:lnTo>
                <a:lnTo>
                  <a:pt x="1216565" y="0"/>
                </a:lnTo>
                <a:lnTo>
                  <a:pt x="1703190" y="486626"/>
                </a:lnTo>
                <a:lnTo>
                  <a:pt x="1703190" y="486626"/>
                </a:lnTo>
                <a:lnTo>
                  <a:pt x="1703190" y="486626"/>
                </a:lnTo>
                <a:lnTo>
                  <a:pt x="2433129" y="486626"/>
                </a:lnTo>
                <a:lnTo>
                  <a:pt x="2433129" y="3132675"/>
                </a:lnTo>
                <a:lnTo>
                  <a:pt x="0" y="3132675"/>
                </a:lnTo>
                <a:lnTo>
                  <a:pt x="0" y="486626"/>
                </a:lnTo>
                <a:close/>
              </a:path>
            </a:pathLst>
          </a:custGeom>
          <a:solidFill>
            <a:srgbClr val="DFEAF5"/>
          </a:solidFill>
          <a:ln>
            <a:noFill/>
          </a:ln>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91928" tIns="651726" rIns="191928" bIns="165100" numCol="1" spcCol="1270" anchor="t" anchorCtr="0">
            <a:noAutofit/>
          </a:bodyPr>
          <a:lstStyle/>
          <a:p>
            <a:pPr marL="0" lvl="0" indent="0" algn="ctr" defTabSz="800100">
              <a:lnSpc>
                <a:spcPct val="90000"/>
              </a:lnSpc>
              <a:spcBef>
                <a:spcPct val="0"/>
              </a:spcBef>
              <a:spcAft>
                <a:spcPct val="35000"/>
              </a:spcAft>
              <a:buNone/>
            </a:pPr>
            <a:r>
              <a:rPr lang="en-US" sz="1800" b="1" kern="1200" dirty="0">
                <a:latin typeface="Arial" panose="020B0604020202020204" pitchFamily="34" charset="0"/>
                <a:cs typeface="Arial" panose="020B0604020202020204" pitchFamily="34" charset="0"/>
              </a:rPr>
              <a:t>4. Receive Rebate</a:t>
            </a:r>
          </a:p>
          <a:p>
            <a:pPr marL="0" lvl="0" indent="0" algn="l" defTabSz="800100">
              <a:lnSpc>
                <a:spcPct val="100000"/>
              </a:lnSpc>
              <a:spcBef>
                <a:spcPct val="0"/>
              </a:spcBef>
              <a:spcAft>
                <a:spcPct val="35000"/>
              </a:spcAft>
              <a:buNone/>
            </a:pPr>
            <a:endParaRPr lang="en-US" sz="1400" kern="1200" dirty="0">
              <a:latin typeface="Arial" panose="020B0604020202020204" pitchFamily="34" charset="0"/>
              <a:cs typeface="Arial" panose="020B0604020202020204" pitchFamily="34" charset="0"/>
            </a:endParaRPr>
          </a:p>
          <a:p>
            <a:pPr marL="0" lvl="0" indent="0" algn="l" defTabSz="800100">
              <a:lnSpc>
                <a:spcPct val="100000"/>
              </a:lnSpc>
              <a:spcBef>
                <a:spcPct val="0"/>
              </a:spcBef>
              <a:spcAft>
                <a:spcPct val="35000"/>
              </a:spcAft>
              <a:buNone/>
            </a:pPr>
            <a:r>
              <a:rPr lang="en-US" sz="1400" kern="1200" dirty="0">
                <a:latin typeface="Arial" panose="020B0604020202020204" pitchFamily="34" charset="0"/>
                <a:cs typeface="Arial" panose="020B0604020202020204" pitchFamily="34" charset="0"/>
              </a:rPr>
              <a:t>The </a:t>
            </a:r>
            <a:r>
              <a:rPr lang="en-US" sz="1400" kern="1200" dirty="0">
                <a:solidFill>
                  <a:schemeClr val="tx1"/>
                </a:solidFill>
                <a:latin typeface="Arial" panose="020B0604020202020204" pitchFamily="34" charset="0"/>
                <a:cs typeface="Arial" panose="020B0604020202020204" pitchFamily="34" charset="0"/>
              </a:rPr>
              <a:t>rebate can then be issued by </a:t>
            </a:r>
            <a:r>
              <a:rPr lang="en-US" sz="1400" kern="1200" dirty="0">
                <a:latin typeface="Arial" panose="020B0604020202020204" pitchFamily="34" charset="0"/>
                <a:cs typeface="Arial" panose="020B0604020202020204" pitchFamily="34" charset="0"/>
              </a:rPr>
              <a:t>PSEG Long Island's Rebate Processing team.</a:t>
            </a:r>
          </a:p>
        </p:txBody>
      </p:sp>
      <p:grpSp>
        <p:nvGrpSpPr>
          <p:cNvPr id="5" name="Group 4">
            <a:extLst>
              <a:ext uri="{FF2B5EF4-FFF2-40B4-BE49-F238E27FC236}">
                <a16:creationId xmlns:a16="http://schemas.microsoft.com/office/drawing/2014/main" id="{B54C4153-4BEC-AC05-6BD5-98FB318F93FC}"/>
              </a:ext>
            </a:extLst>
          </p:cNvPr>
          <p:cNvGrpSpPr/>
          <p:nvPr/>
        </p:nvGrpSpPr>
        <p:grpSpPr>
          <a:xfrm>
            <a:off x="4303638" y="967766"/>
            <a:ext cx="1280160" cy="1280160"/>
            <a:chOff x="4037757" y="977351"/>
            <a:chExt cx="1280160" cy="1280160"/>
          </a:xfrm>
        </p:grpSpPr>
        <p:sp>
          <p:nvSpPr>
            <p:cNvPr id="45" name="Freeform: Shape 44">
              <a:extLst>
                <a:ext uri="{FF2B5EF4-FFF2-40B4-BE49-F238E27FC236}">
                  <a16:creationId xmlns:a16="http://schemas.microsoft.com/office/drawing/2014/main" id="{95DC9A69-0F49-1041-536F-7BE7B3E987F3}"/>
                </a:ext>
              </a:extLst>
            </p:cNvPr>
            <p:cNvSpPr/>
            <p:nvPr/>
          </p:nvSpPr>
          <p:spPr>
            <a:xfrm>
              <a:off x="4037757" y="977351"/>
              <a:ext cx="1280160" cy="1280160"/>
            </a:xfrm>
            <a:custGeom>
              <a:avLst/>
              <a:gdLst>
                <a:gd name="connsiteX0" fmla="*/ 0 w 1132073"/>
                <a:gd name="connsiteY0" fmla="*/ 566037 h 1132073"/>
                <a:gd name="connsiteX1" fmla="*/ 566037 w 1132073"/>
                <a:gd name="connsiteY1" fmla="*/ 0 h 1132073"/>
                <a:gd name="connsiteX2" fmla="*/ 1132074 w 1132073"/>
                <a:gd name="connsiteY2" fmla="*/ 566037 h 1132073"/>
                <a:gd name="connsiteX3" fmla="*/ 566037 w 1132073"/>
                <a:gd name="connsiteY3" fmla="*/ 1132074 h 1132073"/>
                <a:gd name="connsiteX4" fmla="*/ 0 w 1132073"/>
                <a:gd name="connsiteY4" fmla="*/ 566037 h 1132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073" h="1132073">
                  <a:moveTo>
                    <a:pt x="0" y="566037"/>
                  </a:moveTo>
                  <a:cubicBezTo>
                    <a:pt x="0" y="253423"/>
                    <a:pt x="253423" y="0"/>
                    <a:pt x="566037" y="0"/>
                  </a:cubicBezTo>
                  <a:cubicBezTo>
                    <a:pt x="878651" y="0"/>
                    <a:pt x="1132074" y="253423"/>
                    <a:pt x="1132074" y="566037"/>
                  </a:cubicBezTo>
                  <a:cubicBezTo>
                    <a:pt x="1132074" y="878651"/>
                    <a:pt x="878651" y="1132074"/>
                    <a:pt x="566037" y="1132074"/>
                  </a:cubicBezTo>
                  <a:cubicBezTo>
                    <a:pt x="253423" y="1132074"/>
                    <a:pt x="0" y="878651"/>
                    <a:pt x="0" y="566037"/>
                  </a:cubicBezTo>
                  <a:close/>
                </a:path>
              </a:pathLst>
            </a:custGeom>
            <a:solidFill>
              <a:srgbClr val="142D42"/>
            </a:solidFill>
            <a:ln>
              <a:noFill/>
            </a:ln>
          </p:spPr>
          <p:style>
            <a:lnRef idx="2">
              <a:schemeClr val="dk2">
                <a:hueOff val="0"/>
                <a:satOff val="0"/>
                <a:lumOff val="0"/>
                <a:alphaOff val="0"/>
              </a:schemeClr>
            </a:lnRef>
            <a:fillRef idx="1">
              <a:schemeClr val="dk2">
                <a:hueOff val="0"/>
                <a:satOff val="0"/>
                <a:lumOff val="0"/>
                <a:alphaOff val="0"/>
              </a:schemeClr>
            </a:fillRef>
            <a:effectRef idx="1">
              <a:schemeClr val="dk2">
                <a:hueOff val="0"/>
                <a:satOff val="0"/>
                <a:lumOff val="0"/>
                <a:alphaOff val="0"/>
              </a:schemeClr>
            </a:effectRef>
            <a:fontRef idx="minor">
              <a:schemeClr val="lt1"/>
            </a:fontRef>
          </p:style>
          <p:txBody>
            <a:bodyPr spcFirstLastPara="0" vert="horz" wrap="square" lIns="209719" tIns="209719" rIns="209719" bIns="209719" numCol="1" spcCol="1270" anchor="ctr" anchorCtr="0">
              <a:noAutofit/>
            </a:bodyPr>
            <a:lstStyle/>
            <a:p>
              <a:pPr marL="0" lvl="0" indent="0" algn="ctr" defTabSz="2178050">
                <a:lnSpc>
                  <a:spcPct val="90000"/>
                </a:lnSpc>
                <a:spcBef>
                  <a:spcPct val="0"/>
                </a:spcBef>
                <a:spcAft>
                  <a:spcPct val="35000"/>
                </a:spcAft>
                <a:buNone/>
              </a:pPr>
              <a:endParaRPr lang="en-US" sz="4900" kern="1200">
                <a:latin typeface="Arial" panose="020B0604020202020204" pitchFamily="34" charset="0"/>
                <a:cs typeface="Arial" panose="020B0604020202020204" pitchFamily="34" charset="0"/>
              </a:endParaRPr>
            </a:p>
          </p:txBody>
        </p:sp>
        <p:pic>
          <p:nvPicPr>
            <p:cNvPr id="7" name="Graphic 6" descr="Battery charging outline">
              <a:extLst>
                <a:ext uri="{FF2B5EF4-FFF2-40B4-BE49-F238E27FC236}">
                  <a16:creationId xmlns:a16="http://schemas.microsoft.com/office/drawing/2014/main" id="{0A7C844A-FF0D-6E82-2AE2-2249813BBDCC}"/>
                </a:ext>
              </a:extLst>
            </p:cNvPr>
            <p:cNvPicPr>
              <a:picLocks noChangeAspect="1"/>
            </p:cNvPicPr>
            <p:nvPr/>
          </p:nvPicPr>
          <p:blipFill>
            <a:blip r:embed="rId2">
              <a:extLst>
                <a:ext uri="{96DAC541-7B7A-43D3-8B79-37D633B846F1}">
                  <asvg:svgBlip xmlns="" xmlns:asvg="http://schemas.microsoft.com/office/drawing/2016/SVG/main" r:embed="rId3"/>
                </a:ext>
              </a:extLst>
            </a:blip>
            <a:srcRect/>
            <a:stretch/>
          </p:blipFill>
          <p:spPr>
            <a:xfrm>
              <a:off x="4199664" y="1114511"/>
              <a:ext cx="1005840" cy="1005840"/>
            </a:xfrm>
            <a:prstGeom prst="rect">
              <a:avLst/>
            </a:prstGeom>
          </p:spPr>
        </p:pic>
      </p:grpSp>
      <p:grpSp>
        <p:nvGrpSpPr>
          <p:cNvPr id="3" name="Group 2">
            <a:extLst>
              <a:ext uri="{FF2B5EF4-FFF2-40B4-BE49-F238E27FC236}">
                <a16:creationId xmlns:a16="http://schemas.microsoft.com/office/drawing/2014/main" id="{F995DB9A-5968-E036-29EE-9D5DD77AFC3C}"/>
              </a:ext>
            </a:extLst>
          </p:cNvPr>
          <p:cNvGrpSpPr/>
          <p:nvPr/>
        </p:nvGrpSpPr>
        <p:grpSpPr>
          <a:xfrm>
            <a:off x="1225841" y="967766"/>
            <a:ext cx="1280160" cy="1280160"/>
            <a:chOff x="1111246" y="977384"/>
            <a:chExt cx="1280160" cy="1280160"/>
          </a:xfrm>
        </p:grpSpPr>
        <p:sp>
          <p:nvSpPr>
            <p:cNvPr id="41" name="Freeform: Shape 40">
              <a:extLst>
                <a:ext uri="{FF2B5EF4-FFF2-40B4-BE49-F238E27FC236}">
                  <a16:creationId xmlns:a16="http://schemas.microsoft.com/office/drawing/2014/main" id="{611F64E4-BC68-5C3B-2725-C06FBAC37D5A}"/>
                </a:ext>
              </a:extLst>
            </p:cNvPr>
            <p:cNvSpPr/>
            <p:nvPr/>
          </p:nvSpPr>
          <p:spPr>
            <a:xfrm>
              <a:off x="1111246" y="977384"/>
              <a:ext cx="1280160" cy="1280160"/>
            </a:xfrm>
            <a:custGeom>
              <a:avLst/>
              <a:gdLst>
                <a:gd name="connsiteX0" fmla="*/ 0 w 1132073"/>
                <a:gd name="connsiteY0" fmla="*/ 566037 h 1132073"/>
                <a:gd name="connsiteX1" fmla="*/ 566037 w 1132073"/>
                <a:gd name="connsiteY1" fmla="*/ 0 h 1132073"/>
                <a:gd name="connsiteX2" fmla="*/ 1132074 w 1132073"/>
                <a:gd name="connsiteY2" fmla="*/ 566037 h 1132073"/>
                <a:gd name="connsiteX3" fmla="*/ 566037 w 1132073"/>
                <a:gd name="connsiteY3" fmla="*/ 1132074 h 1132073"/>
                <a:gd name="connsiteX4" fmla="*/ 0 w 1132073"/>
                <a:gd name="connsiteY4" fmla="*/ 566037 h 1132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073" h="1132073">
                  <a:moveTo>
                    <a:pt x="0" y="566037"/>
                  </a:moveTo>
                  <a:cubicBezTo>
                    <a:pt x="0" y="253423"/>
                    <a:pt x="253423" y="0"/>
                    <a:pt x="566037" y="0"/>
                  </a:cubicBezTo>
                  <a:cubicBezTo>
                    <a:pt x="878651" y="0"/>
                    <a:pt x="1132074" y="253423"/>
                    <a:pt x="1132074" y="566037"/>
                  </a:cubicBezTo>
                  <a:cubicBezTo>
                    <a:pt x="1132074" y="878651"/>
                    <a:pt x="878651" y="1132074"/>
                    <a:pt x="566037" y="1132074"/>
                  </a:cubicBezTo>
                  <a:cubicBezTo>
                    <a:pt x="253423" y="1132074"/>
                    <a:pt x="0" y="878651"/>
                    <a:pt x="0" y="566037"/>
                  </a:cubicBezTo>
                  <a:close/>
                </a:path>
              </a:pathLst>
            </a:custGeom>
            <a:solidFill>
              <a:srgbClr val="142D42"/>
            </a:solidFill>
            <a:ln>
              <a:noFill/>
            </a:ln>
          </p:spPr>
          <p:style>
            <a:lnRef idx="2">
              <a:schemeClr val="dk2">
                <a:hueOff val="0"/>
                <a:satOff val="0"/>
                <a:lumOff val="0"/>
                <a:alphaOff val="0"/>
              </a:schemeClr>
            </a:lnRef>
            <a:fillRef idx="1">
              <a:schemeClr val="dk2">
                <a:hueOff val="0"/>
                <a:satOff val="0"/>
                <a:lumOff val="0"/>
                <a:alphaOff val="0"/>
              </a:schemeClr>
            </a:fillRef>
            <a:effectRef idx="1">
              <a:schemeClr val="dk2">
                <a:hueOff val="0"/>
                <a:satOff val="0"/>
                <a:lumOff val="0"/>
                <a:alphaOff val="0"/>
              </a:schemeClr>
            </a:effectRef>
            <a:fontRef idx="minor">
              <a:schemeClr val="lt1"/>
            </a:fontRef>
          </p:style>
          <p:txBody>
            <a:bodyPr spcFirstLastPara="0" vert="horz" wrap="square" lIns="209719" tIns="209719" rIns="209719" bIns="209719" numCol="1" spcCol="1270" anchor="ctr" anchorCtr="0">
              <a:noAutofit/>
            </a:bodyPr>
            <a:lstStyle/>
            <a:p>
              <a:pPr marL="0" lvl="0" indent="0" algn="ctr" defTabSz="2178050">
                <a:lnSpc>
                  <a:spcPct val="90000"/>
                </a:lnSpc>
                <a:spcBef>
                  <a:spcPct val="0"/>
                </a:spcBef>
                <a:spcAft>
                  <a:spcPct val="35000"/>
                </a:spcAft>
                <a:buNone/>
              </a:pPr>
              <a:endParaRPr lang="en-US" sz="4900" kern="1200">
                <a:latin typeface="Arial" panose="020B0604020202020204" pitchFamily="34" charset="0"/>
                <a:cs typeface="Arial" panose="020B0604020202020204" pitchFamily="34" charset="0"/>
              </a:endParaRPr>
            </a:p>
          </p:txBody>
        </p:sp>
        <p:pic>
          <p:nvPicPr>
            <p:cNvPr id="9" name="Graphic 8" descr="Clipboard Checked outline">
              <a:extLst>
                <a:ext uri="{FF2B5EF4-FFF2-40B4-BE49-F238E27FC236}">
                  <a16:creationId xmlns:a16="http://schemas.microsoft.com/office/drawing/2014/main" id="{980188C2-168E-81E5-332F-F21F40DE05A0}"/>
                </a:ext>
              </a:extLst>
            </p:cNvPr>
            <p:cNvPicPr>
              <a:picLocks noChangeAspect="1"/>
            </p:cNvPicPr>
            <p:nvPr/>
          </p:nvPicPr>
          <p:blipFill>
            <a:blip r:embed="rId4">
              <a:extLst>
                <a:ext uri="{96DAC541-7B7A-43D3-8B79-37D633B846F1}">
                  <asvg:svgBlip xmlns="" xmlns:asvg="http://schemas.microsoft.com/office/drawing/2016/SVG/main" r:embed="rId5"/>
                </a:ext>
              </a:extLst>
            </a:blip>
            <a:srcRect/>
            <a:stretch/>
          </p:blipFill>
          <p:spPr>
            <a:xfrm>
              <a:off x="1225083" y="1090820"/>
              <a:ext cx="976265" cy="976265"/>
            </a:xfrm>
            <a:prstGeom prst="rect">
              <a:avLst/>
            </a:prstGeom>
          </p:spPr>
        </p:pic>
      </p:grpSp>
      <p:grpSp>
        <p:nvGrpSpPr>
          <p:cNvPr id="6" name="Group 5">
            <a:extLst>
              <a:ext uri="{FF2B5EF4-FFF2-40B4-BE49-F238E27FC236}">
                <a16:creationId xmlns:a16="http://schemas.microsoft.com/office/drawing/2014/main" id="{5DB4CE9E-63A7-7EF2-7B34-2DFC9775C08D}"/>
              </a:ext>
            </a:extLst>
          </p:cNvPr>
          <p:cNvGrpSpPr/>
          <p:nvPr/>
        </p:nvGrpSpPr>
        <p:grpSpPr>
          <a:xfrm>
            <a:off x="7161458" y="929254"/>
            <a:ext cx="1280160" cy="1280160"/>
            <a:chOff x="7141269" y="905564"/>
            <a:chExt cx="1280160" cy="1280160"/>
          </a:xfrm>
        </p:grpSpPr>
        <p:sp>
          <p:nvSpPr>
            <p:cNvPr id="49" name="Freeform: Shape 48">
              <a:extLst>
                <a:ext uri="{FF2B5EF4-FFF2-40B4-BE49-F238E27FC236}">
                  <a16:creationId xmlns:a16="http://schemas.microsoft.com/office/drawing/2014/main" id="{19D5123E-7A13-7079-DC11-DD3BCD9E9F02}"/>
                </a:ext>
              </a:extLst>
            </p:cNvPr>
            <p:cNvSpPr/>
            <p:nvPr/>
          </p:nvSpPr>
          <p:spPr>
            <a:xfrm>
              <a:off x="7141269" y="905564"/>
              <a:ext cx="1280160" cy="1280160"/>
            </a:xfrm>
            <a:custGeom>
              <a:avLst/>
              <a:gdLst>
                <a:gd name="connsiteX0" fmla="*/ 0 w 1132073"/>
                <a:gd name="connsiteY0" fmla="*/ 566037 h 1132073"/>
                <a:gd name="connsiteX1" fmla="*/ 566037 w 1132073"/>
                <a:gd name="connsiteY1" fmla="*/ 0 h 1132073"/>
                <a:gd name="connsiteX2" fmla="*/ 1132074 w 1132073"/>
                <a:gd name="connsiteY2" fmla="*/ 566037 h 1132073"/>
                <a:gd name="connsiteX3" fmla="*/ 566037 w 1132073"/>
                <a:gd name="connsiteY3" fmla="*/ 1132074 h 1132073"/>
                <a:gd name="connsiteX4" fmla="*/ 0 w 1132073"/>
                <a:gd name="connsiteY4" fmla="*/ 566037 h 1132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073" h="1132073">
                  <a:moveTo>
                    <a:pt x="0" y="566037"/>
                  </a:moveTo>
                  <a:cubicBezTo>
                    <a:pt x="0" y="253423"/>
                    <a:pt x="253423" y="0"/>
                    <a:pt x="566037" y="0"/>
                  </a:cubicBezTo>
                  <a:cubicBezTo>
                    <a:pt x="878651" y="0"/>
                    <a:pt x="1132074" y="253423"/>
                    <a:pt x="1132074" y="566037"/>
                  </a:cubicBezTo>
                  <a:cubicBezTo>
                    <a:pt x="1132074" y="878651"/>
                    <a:pt x="878651" y="1132074"/>
                    <a:pt x="566037" y="1132074"/>
                  </a:cubicBezTo>
                  <a:cubicBezTo>
                    <a:pt x="253423" y="1132074"/>
                    <a:pt x="0" y="878651"/>
                    <a:pt x="0" y="566037"/>
                  </a:cubicBezTo>
                  <a:close/>
                </a:path>
              </a:pathLst>
            </a:custGeom>
            <a:solidFill>
              <a:srgbClr val="142D42"/>
            </a:solidFill>
            <a:ln>
              <a:noFill/>
            </a:ln>
          </p:spPr>
          <p:style>
            <a:lnRef idx="2">
              <a:schemeClr val="dk2">
                <a:hueOff val="0"/>
                <a:satOff val="0"/>
                <a:lumOff val="0"/>
                <a:alphaOff val="0"/>
              </a:schemeClr>
            </a:lnRef>
            <a:fillRef idx="1">
              <a:schemeClr val="dk2">
                <a:hueOff val="0"/>
                <a:satOff val="0"/>
                <a:lumOff val="0"/>
                <a:alphaOff val="0"/>
              </a:schemeClr>
            </a:fillRef>
            <a:effectRef idx="1">
              <a:schemeClr val="dk2">
                <a:hueOff val="0"/>
                <a:satOff val="0"/>
                <a:lumOff val="0"/>
                <a:alphaOff val="0"/>
              </a:schemeClr>
            </a:effectRef>
            <a:fontRef idx="minor">
              <a:schemeClr val="lt1"/>
            </a:fontRef>
          </p:style>
          <p:txBody>
            <a:bodyPr spcFirstLastPara="0" vert="horz" wrap="square" lIns="209719" tIns="209719" rIns="209719" bIns="209719" numCol="1" spcCol="1270" anchor="ctr" anchorCtr="0">
              <a:noAutofit/>
            </a:bodyPr>
            <a:lstStyle/>
            <a:p>
              <a:pPr marL="0" lvl="0" indent="0" algn="ctr" defTabSz="2178050">
                <a:lnSpc>
                  <a:spcPct val="90000"/>
                </a:lnSpc>
                <a:spcBef>
                  <a:spcPct val="0"/>
                </a:spcBef>
                <a:spcAft>
                  <a:spcPct val="35000"/>
                </a:spcAft>
                <a:buNone/>
              </a:pPr>
              <a:endParaRPr lang="en-US" sz="4900" kern="1200">
                <a:latin typeface="Arial" panose="020B0604020202020204" pitchFamily="34" charset="0"/>
                <a:cs typeface="Arial" panose="020B0604020202020204" pitchFamily="34" charset="0"/>
              </a:endParaRPr>
            </a:p>
          </p:txBody>
        </p:sp>
        <p:pic>
          <p:nvPicPr>
            <p:cNvPr id="15" name="Graphic 14" descr="Electrician male outline">
              <a:extLst>
                <a:ext uri="{FF2B5EF4-FFF2-40B4-BE49-F238E27FC236}">
                  <a16:creationId xmlns:a16="http://schemas.microsoft.com/office/drawing/2014/main" id="{D85D3A24-EBDF-0E92-5D39-2D6E2E909B89}"/>
                </a:ext>
              </a:extLst>
            </p:cNvPr>
            <p:cNvPicPr>
              <a:picLocks noChangeAspect="1"/>
            </p:cNvPicPr>
            <p:nvPr/>
          </p:nvPicPr>
          <p:blipFill>
            <a:blip r:embed="rId6">
              <a:extLst>
                <a:ext uri="{96DAC541-7B7A-43D3-8B79-37D633B846F1}">
                  <asvg:svgBlip xmlns="" xmlns:asvg="http://schemas.microsoft.com/office/drawing/2016/SVG/main" r:embed="rId7"/>
                </a:ext>
              </a:extLst>
            </a:blip>
            <a:srcRect/>
            <a:stretch/>
          </p:blipFill>
          <p:spPr>
            <a:xfrm>
              <a:off x="7295654" y="1004231"/>
              <a:ext cx="1005840" cy="1005840"/>
            </a:xfrm>
            <a:prstGeom prst="rect">
              <a:avLst/>
            </a:prstGeom>
          </p:spPr>
        </p:pic>
      </p:grpSp>
      <p:grpSp>
        <p:nvGrpSpPr>
          <p:cNvPr id="8" name="Group 7">
            <a:extLst>
              <a:ext uri="{FF2B5EF4-FFF2-40B4-BE49-F238E27FC236}">
                <a16:creationId xmlns:a16="http://schemas.microsoft.com/office/drawing/2014/main" id="{B495A348-26C4-032B-8EBA-E1B4E0D9160A}"/>
              </a:ext>
            </a:extLst>
          </p:cNvPr>
          <p:cNvGrpSpPr/>
          <p:nvPr/>
        </p:nvGrpSpPr>
        <p:grpSpPr>
          <a:xfrm>
            <a:off x="9965364" y="977829"/>
            <a:ext cx="1280160" cy="1280160"/>
            <a:chOff x="9890782" y="977366"/>
            <a:chExt cx="1280160" cy="1280160"/>
          </a:xfrm>
        </p:grpSpPr>
        <p:sp>
          <p:nvSpPr>
            <p:cNvPr id="52" name="Freeform: Shape 51">
              <a:extLst>
                <a:ext uri="{FF2B5EF4-FFF2-40B4-BE49-F238E27FC236}">
                  <a16:creationId xmlns:a16="http://schemas.microsoft.com/office/drawing/2014/main" id="{B2C1D49B-D4C4-CC34-E033-FB47F83C7D30}"/>
                </a:ext>
              </a:extLst>
            </p:cNvPr>
            <p:cNvSpPr/>
            <p:nvPr/>
          </p:nvSpPr>
          <p:spPr>
            <a:xfrm>
              <a:off x="9890782" y="977366"/>
              <a:ext cx="1280160" cy="1280160"/>
            </a:xfrm>
            <a:custGeom>
              <a:avLst/>
              <a:gdLst>
                <a:gd name="connsiteX0" fmla="*/ 0 w 1132073"/>
                <a:gd name="connsiteY0" fmla="*/ 566037 h 1132073"/>
                <a:gd name="connsiteX1" fmla="*/ 566037 w 1132073"/>
                <a:gd name="connsiteY1" fmla="*/ 0 h 1132073"/>
                <a:gd name="connsiteX2" fmla="*/ 1132074 w 1132073"/>
                <a:gd name="connsiteY2" fmla="*/ 566037 h 1132073"/>
                <a:gd name="connsiteX3" fmla="*/ 566037 w 1132073"/>
                <a:gd name="connsiteY3" fmla="*/ 1132074 h 1132073"/>
                <a:gd name="connsiteX4" fmla="*/ 0 w 1132073"/>
                <a:gd name="connsiteY4" fmla="*/ 566037 h 1132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073" h="1132073">
                  <a:moveTo>
                    <a:pt x="0" y="566037"/>
                  </a:moveTo>
                  <a:cubicBezTo>
                    <a:pt x="0" y="253423"/>
                    <a:pt x="253423" y="0"/>
                    <a:pt x="566037" y="0"/>
                  </a:cubicBezTo>
                  <a:cubicBezTo>
                    <a:pt x="878651" y="0"/>
                    <a:pt x="1132074" y="253423"/>
                    <a:pt x="1132074" y="566037"/>
                  </a:cubicBezTo>
                  <a:cubicBezTo>
                    <a:pt x="1132074" y="878651"/>
                    <a:pt x="878651" y="1132074"/>
                    <a:pt x="566037" y="1132074"/>
                  </a:cubicBezTo>
                  <a:cubicBezTo>
                    <a:pt x="253423" y="1132074"/>
                    <a:pt x="0" y="878651"/>
                    <a:pt x="0" y="566037"/>
                  </a:cubicBezTo>
                  <a:close/>
                </a:path>
              </a:pathLst>
            </a:custGeom>
            <a:solidFill>
              <a:srgbClr val="142D42"/>
            </a:solidFill>
            <a:ln>
              <a:noFill/>
            </a:ln>
          </p:spPr>
          <p:style>
            <a:lnRef idx="2">
              <a:schemeClr val="dk2">
                <a:hueOff val="0"/>
                <a:satOff val="0"/>
                <a:lumOff val="0"/>
                <a:alphaOff val="0"/>
              </a:schemeClr>
            </a:lnRef>
            <a:fillRef idx="1">
              <a:schemeClr val="dk2">
                <a:hueOff val="0"/>
                <a:satOff val="0"/>
                <a:lumOff val="0"/>
                <a:alphaOff val="0"/>
              </a:schemeClr>
            </a:fillRef>
            <a:effectRef idx="1">
              <a:schemeClr val="dk2">
                <a:hueOff val="0"/>
                <a:satOff val="0"/>
                <a:lumOff val="0"/>
                <a:alphaOff val="0"/>
              </a:schemeClr>
            </a:effectRef>
            <a:fontRef idx="minor">
              <a:schemeClr val="lt1"/>
            </a:fontRef>
          </p:style>
          <p:txBody>
            <a:bodyPr spcFirstLastPara="0" vert="horz" wrap="square" lIns="209719" tIns="209719" rIns="209719" bIns="209719" numCol="1" spcCol="1270" anchor="ctr" anchorCtr="0">
              <a:noAutofit/>
            </a:bodyPr>
            <a:lstStyle/>
            <a:p>
              <a:pPr marL="0" lvl="0" indent="0" algn="ctr" defTabSz="2178050">
                <a:lnSpc>
                  <a:spcPct val="90000"/>
                </a:lnSpc>
                <a:spcBef>
                  <a:spcPct val="0"/>
                </a:spcBef>
                <a:spcAft>
                  <a:spcPct val="35000"/>
                </a:spcAft>
                <a:buNone/>
              </a:pPr>
              <a:endParaRPr lang="en-US" sz="4900" kern="1200">
                <a:latin typeface="Arial" panose="020B0604020202020204" pitchFamily="34" charset="0"/>
                <a:cs typeface="Arial" panose="020B0604020202020204" pitchFamily="34" charset="0"/>
              </a:endParaRPr>
            </a:p>
          </p:txBody>
        </p:sp>
        <p:pic>
          <p:nvPicPr>
            <p:cNvPr id="26" name="Graphic 25" descr="Money outline">
              <a:extLst>
                <a:ext uri="{FF2B5EF4-FFF2-40B4-BE49-F238E27FC236}">
                  <a16:creationId xmlns:a16="http://schemas.microsoft.com/office/drawing/2014/main" id="{5BEED640-7769-2C1D-CCB4-37379810CB34}"/>
                </a:ext>
              </a:extLst>
            </p:cNvPr>
            <p:cNvPicPr>
              <a:picLocks noChangeAspect="1"/>
            </p:cNvPicPr>
            <p:nvPr/>
          </p:nvPicPr>
          <p:blipFill>
            <a:blip r:embed="rId8">
              <a:extLst>
                <a:ext uri="{96DAC541-7B7A-43D3-8B79-37D633B846F1}">
                  <asvg:svgBlip xmlns="" xmlns:asvg="http://schemas.microsoft.com/office/drawing/2016/SVG/main" r:embed="rId9"/>
                </a:ext>
              </a:extLst>
            </a:blip>
            <a:srcRect/>
            <a:stretch/>
          </p:blipFill>
          <p:spPr>
            <a:xfrm>
              <a:off x="10016647" y="998147"/>
              <a:ext cx="1028429" cy="1028429"/>
            </a:xfrm>
            <a:prstGeom prst="rect">
              <a:avLst/>
            </a:prstGeom>
          </p:spPr>
        </p:pic>
      </p:grpSp>
    </p:spTree>
    <p:extLst>
      <p:ext uri="{BB962C8B-B14F-4D97-AF65-F5344CB8AC3E}">
        <p14:creationId xmlns:p14="http://schemas.microsoft.com/office/powerpoint/2010/main" val="132873780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B71C982-DD4B-1CB6-1E9E-6A8B1878EC66}"/>
              </a:ext>
            </a:extLst>
          </p:cNvPr>
          <p:cNvGraphicFramePr>
            <a:graphicFrameLocks noChangeAspect="1"/>
          </p:cNvGraphicFramePr>
          <p:nvPr>
            <p:custDataLst>
              <p:tags r:id="rId2"/>
            </p:custDataLst>
            <p:extLst/>
          </p:nvPr>
        </p:nvGraphicFramePr>
        <p:xfrm>
          <a:off x="1525193" y="858443"/>
          <a:ext cx="1191" cy="1191"/>
        </p:xfrm>
        <a:graphic>
          <a:graphicData uri="http://schemas.openxmlformats.org/presentationml/2006/ole">
            <mc:AlternateContent xmlns:mc="http://schemas.openxmlformats.org/markup-compatibility/2006">
              <mc:Choice xmlns:v="urn:schemas-microsoft-com:vml" Requires="v">
                <p:oleObj spid="_x0000_s3117" name="think-cell Slide" r:id="rId5" imgW="415" imgH="416" progId="TCLayout.ActiveDocument.1">
                  <p:embed/>
                </p:oleObj>
              </mc:Choice>
              <mc:Fallback>
                <p:oleObj name="think-cell Slide" r:id="rId5" imgW="415" imgH="416" progId="TCLayout.ActiveDocument.1">
                  <p:embed/>
                  <p:pic>
                    <p:nvPicPr>
                      <p:cNvPr id="6" name="think-cell data - do not delete" hidden="1">
                        <a:extLst>
                          <a:ext uri="{FF2B5EF4-FFF2-40B4-BE49-F238E27FC236}">
                            <a16:creationId xmlns:a16="http://schemas.microsoft.com/office/drawing/2014/main" id="{6B71C982-DD4B-1CB6-1E9E-6A8B1878EC66}"/>
                          </a:ext>
                        </a:extLst>
                      </p:cNvPr>
                      <p:cNvPicPr/>
                      <p:nvPr/>
                    </p:nvPicPr>
                    <p:blipFill>
                      <a:blip r:embed="rId6"/>
                      <a:stretch>
                        <a:fillRect/>
                      </a:stretch>
                    </p:blipFill>
                    <p:spPr>
                      <a:xfrm>
                        <a:off x="1525193" y="858443"/>
                        <a:ext cx="1191" cy="1191"/>
                      </a:xfrm>
                      <a:prstGeom prst="rect">
                        <a:avLst/>
                      </a:prstGeom>
                    </p:spPr>
                  </p:pic>
                </p:oleObj>
              </mc:Fallback>
            </mc:AlternateContent>
          </a:graphicData>
        </a:graphic>
      </p:graphicFrame>
      <p:cxnSp>
        <p:nvCxnSpPr>
          <p:cNvPr id="4" name="Straight Arrow Connector 3">
            <a:extLst>
              <a:ext uri="{FF2B5EF4-FFF2-40B4-BE49-F238E27FC236}">
                <a16:creationId xmlns:a16="http://schemas.microsoft.com/office/drawing/2014/main" id="{9D07225A-2908-3488-1FFA-2E281710FD17}"/>
              </a:ext>
            </a:extLst>
          </p:cNvPr>
          <p:cNvCxnSpPr>
            <a:cxnSpLocks/>
            <a:stCxn id="14" idx="3"/>
            <a:endCxn id="31" idx="1"/>
          </p:cNvCxnSpPr>
          <p:nvPr/>
        </p:nvCxnSpPr>
        <p:spPr>
          <a:xfrm>
            <a:off x="9358009" y="2141728"/>
            <a:ext cx="236467" cy="699"/>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7" name="Rectangle: Rounded Corners 6">
            <a:extLst>
              <a:ext uri="{FF2B5EF4-FFF2-40B4-BE49-F238E27FC236}">
                <a16:creationId xmlns:a16="http://schemas.microsoft.com/office/drawing/2014/main" id="{948B0C70-27ED-AFDD-3616-04791F4E2F6B}"/>
              </a:ext>
            </a:extLst>
          </p:cNvPr>
          <p:cNvSpPr>
            <a:spLocks/>
          </p:cNvSpPr>
          <p:nvPr/>
        </p:nvSpPr>
        <p:spPr>
          <a:xfrm>
            <a:off x="5116606" y="1721960"/>
            <a:ext cx="1664716" cy="839536"/>
          </a:xfrm>
          <a:prstGeom prst="roundRect">
            <a:avLst/>
          </a:prstGeom>
          <a:noFill/>
          <a:ln w="57150">
            <a:solidFill>
              <a:srgbClr val="F0512C"/>
            </a:solidFill>
          </a:ln>
        </p:spPr>
        <p:style>
          <a:lnRef idx="2">
            <a:schemeClr val="accent1">
              <a:shade val="50000"/>
            </a:schemeClr>
          </a:lnRef>
          <a:fillRef idx="1">
            <a:schemeClr val="accent1"/>
          </a:fillRef>
          <a:effectRef idx="0">
            <a:schemeClr val="accent1"/>
          </a:effectRef>
          <a:fontRef idx="minor">
            <a:schemeClr val="lt1"/>
          </a:fontRef>
        </p:style>
        <p:txBody>
          <a:bodyPr tIns="0" rIns="0" bIns="0"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Customer:</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Submits a BRS request to PSEGLI</a:t>
            </a:r>
          </a:p>
        </p:txBody>
      </p:sp>
      <p:sp>
        <p:nvSpPr>
          <p:cNvPr id="14" name="Rectangle: Rounded Corners 2">
            <a:extLst>
              <a:ext uri="{FF2B5EF4-FFF2-40B4-BE49-F238E27FC236}">
                <a16:creationId xmlns:a16="http://schemas.microsoft.com/office/drawing/2014/main" id="{7CA20A2A-A7F7-C055-4E44-B39AACE70AEC}"/>
              </a:ext>
            </a:extLst>
          </p:cNvPr>
          <p:cNvSpPr>
            <a:spLocks/>
          </p:cNvSpPr>
          <p:nvPr/>
        </p:nvSpPr>
        <p:spPr>
          <a:xfrm>
            <a:off x="7140387" y="1721960"/>
            <a:ext cx="2217622" cy="839536"/>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BRS</a:t>
            </a:r>
            <a:r>
              <a:rPr kumimoji="0" lang="en-US" sz="1400" b="0" i="0" u="none" strike="noStrike" kern="1200" cap="none" spc="0" normalizeH="0" baseline="0" noProof="0" dirty="0">
                <a:ln>
                  <a:noFill/>
                </a:ln>
                <a:solidFill>
                  <a:prstClr val="black"/>
                </a:solidFill>
                <a:effectLst/>
                <a:uLnTx/>
                <a:uFillTx/>
                <a:latin typeface="Arial"/>
                <a:ea typeface="+mn-ea"/>
                <a:cs typeface="+mn-cs"/>
              </a:rPr>
              <a:t>:</a:t>
            </a:r>
          </a:p>
          <a:p>
            <a:pPr marL="91440" marR="0" lvl="0" indent="-91440" algn="l" defTabSz="685783" rtl="0" eaLnBrk="1" fontAlgn="base" latinLnBrk="0" hangingPunct="1">
              <a:lnSpc>
                <a:spcPct val="86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Generates a notification number </a:t>
            </a:r>
          </a:p>
          <a:p>
            <a:pPr marL="91440" marR="0" lvl="0" indent="-91440" algn="l" defTabSz="685783" rtl="0" eaLnBrk="1" fontAlgn="base" latinLnBrk="0" hangingPunct="1">
              <a:lnSpc>
                <a:spcPct val="86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Assigns to Dist. Design </a:t>
            </a:r>
          </a:p>
        </p:txBody>
      </p:sp>
      <p:sp>
        <p:nvSpPr>
          <p:cNvPr id="19" name="Rectangle: Rounded Corners 18">
            <a:extLst>
              <a:ext uri="{FF2B5EF4-FFF2-40B4-BE49-F238E27FC236}">
                <a16:creationId xmlns:a16="http://schemas.microsoft.com/office/drawing/2014/main" id="{1C7C9865-7D44-54DA-53DC-2DB41F1F2FE7}"/>
              </a:ext>
            </a:extLst>
          </p:cNvPr>
          <p:cNvSpPr>
            <a:spLocks/>
          </p:cNvSpPr>
          <p:nvPr/>
        </p:nvSpPr>
        <p:spPr>
          <a:xfrm>
            <a:off x="2424963" y="3371053"/>
            <a:ext cx="1847565" cy="841612"/>
          </a:xfrm>
          <a:prstGeom prst="roundRect">
            <a:avLst/>
          </a:prstGeom>
          <a:noFill/>
          <a:ln w="57150">
            <a:solidFill>
              <a:srgbClr val="F05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Customer</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Fills out and submits application</a:t>
            </a:r>
          </a:p>
        </p:txBody>
      </p:sp>
      <p:cxnSp>
        <p:nvCxnSpPr>
          <p:cNvPr id="27" name="Straight Arrow Connector 26">
            <a:extLst>
              <a:ext uri="{FF2B5EF4-FFF2-40B4-BE49-F238E27FC236}">
                <a16:creationId xmlns:a16="http://schemas.microsoft.com/office/drawing/2014/main" id="{26E35CD0-F55D-785D-9BC3-5CDB92111022}"/>
              </a:ext>
            </a:extLst>
          </p:cNvPr>
          <p:cNvCxnSpPr>
            <a:cxnSpLocks/>
            <a:stCxn id="7" idx="3"/>
            <a:endCxn id="14" idx="1"/>
          </p:cNvCxnSpPr>
          <p:nvPr/>
        </p:nvCxnSpPr>
        <p:spPr>
          <a:xfrm>
            <a:off x="6781322" y="2141728"/>
            <a:ext cx="359065" cy="0"/>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1" name="Rectangle: Rounded Corners 2">
            <a:extLst>
              <a:ext uri="{FF2B5EF4-FFF2-40B4-BE49-F238E27FC236}">
                <a16:creationId xmlns:a16="http://schemas.microsoft.com/office/drawing/2014/main" id="{66602C1B-67CF-7B32-8597-B59B53E2146C}"/>
              </a:ext>
            </a:extLst>
          </p:cNvPr>
          <p:cNvSpPr>
            <a:spLocks/>
          </p:cNvSpPr>
          <p:nvPr/>
        </p:nvSpPr>
        <p:spPr>
          <a:xfrm>
            <a:off x="9594476" y="1721960"/>
            <a:ext cx="2412450" cy="840934"/>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Dist. Design:</a:t>
            </a:r>
          </a:p>
          <a:p>
            <a:pPr marL="91440" marR="0" lvl="0" indent="-91440" algn="l" defTabSz="685783" rtl="0" eaLnBrk="1" fontAlgn="auto" latinLnBrk="0" hangingPunct="1">
              <a:lnSpc>
                <a:spcPct val="8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Assess available capacity on feeder</a:t>
            </a:r>
          </a:p>
          <a:p>
            <a:pPr marL="91440" marR="0" lvl="0" indent="-91440" algn="l" defTabSz="685783" rtl="0" eaLnBrk="1" fontAlgn="auto" latinLnBrk="0" hangingPunct="1">
              <a:lnSpc>
                <a:spcPct val="8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Issues a charge letter</a:t>
            </a:r>
          </a:p>
        </p:txBody>
      </p:sp>
      <p:sp>
        <p:nvSpPr>
          <p:cNvPr id="12" name="Rectangle: Rounded Corners 11">
            <a:extLst>
              <a:ext uri="{FF2B5EF4-FFF2-40B4-BE49-F238E27FC236}">
                <a16:creationId xmlns:a16="http://schemas.microsoft.com/office/drawing/2014/main" id="{4F6B6B62-DE91-4527-CD57-AA309DFDA73F}"/>
              </a:ext>
            </a:extLst>
          </p:cNvPr>
          <p:cNvSpPr>
            <a:spLocks/>
          </p:cNvSpPr>
          <p:nvPr/>
        </p:nvSpPr>
        <p:spPr>
          <a:xfrm>
            <a:off x="4821691" y="3378508"/>
            <a:ext cx="2048077" cy="840934"/>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TE Team</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Application processing and pre-approval</a:t>
            </a:r>
          </a:p>
        </p:txBody>
      </p:sp>
      <p:sp>
        <p:nvSpPr>
          <p:cNvPr id="13" name="Rectangle: Rounded Corners 12">
            <a:extLst>
              <a:ext uri="{FF2B5EF4-FFF2-40B4-BE49-F238E27FC236}">
                <a16:creationId xmlns:a16="http://schemas.microsoft.com/office/drawing/2014/main" id="{7DC74EDD-9D90-F322-6CB2-4E7DC84BA8DA}"/>
              </a:ext>
            </a:extLst>
          </p:cNvPr>
          <p:cNvSpPr>
            <a:spLocks/>
          </p:cNvSpPr>
          <p:nvPr/>
        </p:nvSpPr>
        <p:spPr>
          <a:xfrm>
            <a:off x="9517800" y="5095286"/>
            <a:ext cx="1895096" cy="927767"/>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Rebate Processing team</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Issues the rebate**</a:t>
            </a:r>
          </a:p>
        </p:txBody>
      </p:sp>
      <p:cxnSp>
        <p:nvCxnSpPr>
          <p:cNvPr id="15" name="Straight Arrow Connector 14">
            <a:extLst>
              <a:ext uri="{FF2B5EF4-FFF2-40B4-BE49-F238E27FC236}">
                <a16:creationId xmlns:a16="http://schemas.microsoft.com/office/drawing/2014/main" id="{DB230CF0-05A2-4C7F-0407-90A432827BB8}"/>
              </a:ext>
            </a:extLst>
          </p:cNvPr>
          <p:cNvCxnSpPr>
            <a:cxnSpLocks/>
            <a:stCxn id="19" idx="3"/>
            <a:endCxn id="12" idx="1"/>
          </p:cNvCxnSpPr>
          <p:nvPr/>
        </p:nvCxnSpPr>
        <p:spPr>
          <a:xfrm>
            <a:off x="4272528" y="3791859"/>
            <a:ext cx="549163" cy="7116"/>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43" name="Title 42">
            <a:extLst>
              <a:ext uri="{FF2B5EF4-FFF2-40B4-BE49-F238E27FC236}">
                <a16:creationId xmlns:a16="http://schemas.microsoft.com/office/drawing/2014/main" id="{9DDBF67A-8A58-B1EF-D60B-31D2A7CB174C}"/>
              </a:ext>
            </a:extLst>
          </p:cNvPr>
          <p:cNvSpPr>
            <a:spLocks noGrp="1"/>
          </p:cNvSpPr>
          <p:nvPr>
            <p:ph type="title"/>
          </p:nvPr>
        </p:nvSpPr>
        <p:spPr>
          <a:xfrm>
            <a:off x="196270" y="539370"/>
            <a:ext cx="10501785" cy="553998"/>
          </a:xfrm>
        </p:spPr>
        <p:txBody>
          <a:bodyPr vert="horz"/>
          <a:lstStyle/>
          <a:p>
            <a:r>
              <a:rPr lang="en-US" dirty="0"/>
              <a:t>Program Application Process</a:t>
            </a:r>
          </a:p>
        </p:txBody>
      </p:sp>
      <p:sp>
        <p:nvSpPr>
          <p:cNvPr id="5" name="Rectangle: Rounded Corners 4">
            <a:extLst>
              <a:ext uri="{FF2B5EF4-FFF2-40B4-BE49-F238E27FC236}">
                <a16:creationId xmlns:a16="http://schemas.microsoft.com/office/drawing/2014/main" id="{0FCBB6CD-C833-DAA8-F4D0-3D0DBE907F9C}"/>
              </a:ext>
            </a:extLst>
          </p:cNvPr>
          <p:cNvSpPr>
            <a:spLocks/>
          </p:cNvSpPr>
          <p:nvPr/>
        </p:nvSpPr>
        <p:spPr>
          <a:xfrm>
            <a:off x="2445141" y="5095288"/>
            <a:ext cx="2169921" cy="927766"/>
          </a:xfrm>
          <a:prstGeom prst="roundRect">
            <a:avLst/>
          </a:prstGeom>
          <a:noFill/>
          <a:ln w="57150">
            <a:solidFill>
              <a:srgbClr val="F05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Customer</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91440" marR="0" lvl="0" indent="-91440" algn="l" defTabSz="685783" rtl="0" eaLnBrk="1" fontAlgn="base" latinLnBrk="0" hangingPunct="1">
              <a:lnSpc>
                <a:spcPct val="86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Energizes charging station</a:t>
            </a:r>
          </a:p>
          <a:p>
            <a:pPr marL="91440" marR="0" lvl="0" indent="-91440" algn="l" defTabSz="685783" rtl="0" eaLnBrk="1" fontAlgn="base" latinLnBrk="0" hangingPunct="1">
              <a:lnSpc>
                <a:spcPct val="86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Submits closeout docs</a:t>
            </a:r>
          </a:p>
        </p:txBody>
      </p:sp>
      <p:sp>
        <p:nvSpPr>
          <p:cNvPr id="8" name="Rectangle: Rounded Corners 7">
            <a:extLst>
              <a:ext uri="{FF2B5EF4-FFF2-40B4-BE49-F238E27FC236}">
                <a16:creationId xmlns:a16="http://schemas.microsoft.com/office/drawing/2014/main" id="{0606E51C-2BB3-3DAB-860D-5C7FC65582B9}"/>
              </a:ext>
            </a:extLst>
          </p:cNvPr>
          <p:cNvSpPr>
            <a:spLocks/>
          </p:cNvSpPr>
          <p:nvPr/>
        </p:nvSpPr>
        <p:spPr>
          <a:xfrm>
            <a:off x="5015754" y="5095288"/>
            <a:ext cx="1364876" cy="927766"/>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TE Team</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Conducts site inspection</a:t>
            </a:r>
          </a:p>
        </p:txBody>
      </p:sp>
      <p:sp>
        <p:nvSpPr>
          <p:cNvPr id="9" name="Rectangle: Rounded Corners 8">
            <a:extLst>
              <a:ext uri="{FF2B5EF4-FFF2-40B4-BE49-F238E27FC236}">
                <a16:creationId xmlns:a16="http://schemas.microsoft.com/office/drawing/2014/main" id="{9ADA31B3-7A99-EF88-EF08-FD784A64321F}"/>
              </a:ext>
            </a:extLst>
          </p:cNvPr>
          <p:cNvSpPr>
            <a:spLocks/>
          </p:cNvSpPr>
          <p:nvPr/>
        </p:nvSpPr>
        <p:spPr>
          <a:xfrm>
            <a:off x="6781323" y="5095287"/>
            <a:ext cx="2335783" cy="927766"/>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TE Team</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Issues project completion form, to be signed by Customer and Developer</a:t>
            </a:r>
          </a:p>
        </p:txBody>
      </p:sp>
      <p:cxnSp>
        <p:nvCxnSpPr>
          <p:cNvPr id="101" name="Straight Arrow Connector 100">
            <a:extLst>
              <a:ext uri="{FF2B5EF4-FFF2-40B4-BE49-F238E27FC236}">
                <a16:creationId xmlns:a16="http://schemas.microsoft.com/office/drawing/2014/main" id="{762E4E89-FCEE-90F5-5AF0-7AB82408718B}"/>
              </a:ext>
            </a:extLst>
          </p:cNvPr>
          <p:cNvCxnSpPr>
            <a:cxnSpLocks/>
            <a:stCxn id="5" idx="3"/>
            <a:endCxn id="8" idx="1"/>
          </p:cNvCxnSpPr>
          <p:nvPr/>
        </p:nvCxnSpPr>
        <p:spPr>
          <a:xfrm>
            <a:off x="4615062" y="5559171"/>
            <a:ext cx="400692" cy="0"/>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9AB871D6-D3BE-3DF2-C359-9118E154EE74}"/>
              </a:ext>
            </a:extLst>
          </p:cNvPr>
          <p:cNvCxnSpPr>
            <a:cxnSpLocks/>
            <a:stCxn id="8" idx="3"/>
            <a:endCxn id="9" idx="1"/>
          </p:cNvCxnSpPr>
          <p:nvPr/>
        </p:nvCxnSpPr>
        <p:spPr>
          <a:xfrm flipV="1">
            <a:off x="6380630" y="5559170"/>
            <a:ext cx="400693" cy="1"/>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F24C391B-217A-2B60-45D6-5806F88AA99E}"/>
              </a:ext>
            </a:extLst>
          </p:cNvPr>
          <p:cNvCxnSpPr>
            <a:cxnSpLocks/>
            <a:stCxn id="9" idx="3"/>
            <a:endCxn id="13" idx="1"/>
          </p:cNvCxnSpPr>
          <p:nvPr/>
        </p:nvCxnSpPr>
        <p:spPr>
          <a:xfrm>
            <a:off x="9117106" y="5559170"/>
            <a:ext cx="400694" cy="0"/>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3E9D1DBE-1887-B0D3-8EA7-DE007BDFE44C}"/>
              </a:ext>
            </a:extLst>
          </p:cNvPr>
          <p:cNvSpPr txBox="1"/>
          <p:nvPr/>
        </p:nvSpPr>
        <p:spPr>
          <a:xfrm>
            <a:off x="311775" y="2020593"/>
            <a:ext cx="1965958" cy="338554"/>
          </a:xfrm>
          <a:prstGeom prst="homePlate">
            <a:avLst/>
          </a:prstGeom>
          <a:solidFill>
            <a:schemeClr val="bg1">
              <a:lumMod val="95000"/>
            </a:schemeClr>
          </a:solidFill>
          <a:ln w="28575">
            <a:solidFill>
              <a:schemeClr val="tx2"/>
            </a:solidFill>
          </a:ln>
        </p:spPr>
        <p:txBody>
          <a:bodyPr wrap="square" rtlCol="0">
            <a:spAutoFit/>
          </a:bodyPr>
          <a:lstStyle/>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mn-ea"/>
                <a:cs typeface="+mn-cs"/>
              </a:rPr>
              <a:t>Pre-Application</a:t>
            </a:r>
            <a:endParaRPr kumimoji="0" lang="en-US" sz="16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161" name="TextBox 160">
            <a:extLst>
              <a:ext uri="{FF2B5EF4-FFF2-40B4-BE49-F238E27FC236}">
                <a16:creationId xmlns:a16="http://schemas.microsoft.com/office/drawing/2014/main" id="{6BDB8081-700A-051D-2178-D47B0D66FBE3}"/>
              </a:ext>
            </a:extLst>
          </p:cNvPr>
          <p:cNvSpPr txBox="1"/>
          <p:nvPr/>
        </p:nvSpPr>
        <p:spPr>
          <a:xfrm>
            <a:off x="311773" y="5319716"/>
            <a:ext cx="1965960" cy="320040"/>
          </a:xfrm>
          <a:prstGeom prst="homePlate">
            <a:avLst/>
          </a:prstGeom>
          <a:solidFill>
            <a:schemeClr val="bg1">
              <a:lumMod val="95000"/>
            </a:schemeClr>
          </a:solidFill>
          <a:ln w="28575">
            <a:solidFill>
              <a:schemeClr val="tx2"/>
            </a:solidFill>
          </a:ln>
        </p:spPr>
        <p:txBody>
          <a:bodyPr wrap="square" rtlCol="0">
            <a:spAutoFit/>
          </a:bodyPr>
          <a:lstStyle/>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mn-ea"/>
                <a:cs typeface="+mn-cs"/>
              </a:rPr>
              <a:t>Post-Application</a:t>
            </a:r>
            <a:endParaRPr kumimoji="0" lang="en-US" sz="16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162" name="TextBox 161">
            <a:extLst>
              <a:ext uri="{FF2B5EF4-FFF2-40B4-BE49-F238E27FC236}">
                <a16:creationId xmlns:a16="http://schemas.microsoft.com/office/drawing/2014/main" id="{8707711B-C6A4-9936-35B0-044E87A079B2}"/>
              </a:ext>
            </a:extLst>
          </p:cNvPr>
          <p:cNvSpPr txBox="1"/>
          <p:nvPr/>
        </p:nvSpPr>
        <p:spPr>
          <a:xfrm>
            <a:off x="311773" y="3563348"/>
            <a:ext cx="1965960" cy="338554"/>
          </a:xfrm>
          <a:prstGeom prst="homePlate">
            <a:avLst/>
          </a:prstGeom>
          <a:solidFill>
            <a:schemeClr val="bg1">
              <a:lumMod val="95000"/>
            </a:schemeClr>
          </a:solidFill>
          <a:ln w="28575">
            <a:solidFill>
              <a:schemeClr val="tx2"/>
            </a:solidFill>
          </a:ln>
        </p:spPr>
        <p:txBody>
          <a:bodyPr wrap="square" rtlCol="0">
            <a:spAutoFit/>
          </a:bodyPr>
          <a:lstStyle/>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mn-ea"/>
                <a:cs typeface="+mn-cs"/>
              </a:rPr>
              <a:t>Application</a:t>
            </a:r>
            <a:endParaRPr kumimoji="0" lang="en-US" sz="16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19" name="Arrow: Chevron 218">
            <a:extLst>
              <a:ext uri="{FF2B5EF4-FFF2-40B4-BE49-F238E27FC236}">
                <a16:creationId xmlns:a16="http://schemas.microsoft.com/office/drawing/2014/main" id="{88BDED02-330B-B2EB-8367-DC84BB5DD00A}"/>
              </a:ext>
            </a:extLst>
          </p:cNvPr>
          <p:cNvSpPr/>
          <p:nvPr/>
        </p:nvSpPr>
        <p:spPr>
          <a:xfrm rot="5400000">
            <a:off x="1003489" y="2378374"/>
            <a:ext cx="338555" cy="939282"/>
          </a:xfrm>
          <a:prstGeom prst="chevron">
            <a:avLst/>
          </a:prstGeom>
          <a:solidFill>
            <a:srgbClr val="F2F2F2"/>
          </a:solidFill>
          <a:ln>
            <a:solidFill>
              <a:srgbClr val="142C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86000"/>
              </a:lnSpc>
              <a:spcBef>
                <a:spcPct val="0"/>
              </a:spcBef>
              <a:spcAft>
                <a:spcPct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21" name="Arrow: Chevron 220">
            <a:extLst>
              <a:ext uri="{FF2B5EF4-FFF2-40B4-BE49-F238E27FC236}">
                <a16:creationId xmlns:a16="http://schemas.microsoft.com/office/drawing/2014/main" id="{179F4396-0F5D-95D7-A206-81C69214545F}"/>
              </a:ext>
            </a:extLst>
          </p:cNvPr>
          <p:cNvSpPr/>
          <p:nvPr/>
        </p:nvSpPr>
        <p:spPr>
          <a:xfrm rot="5400000">
            <a:off x="1003489" y="4106831"/>
            <a:ext cx="338555" cy="939282"/>
          </a:xfrm>
          <a:prstGeom prst="chevron">
            <a:avLst/>
          </a:prstGeom>
          <a:solidFill>
            <a:srgbClr val="F2F2F2"/>
          </a:solidFill>
          <a:ln>
            <a:solidFill>
              <a:srgbClr val="142C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86000"/>
              </a:lnSpc>
              <a:spcBef>
                <a:spcPct val="0"/>
              </a:spcBef>
              <a:spcAft>
                <a:spcPct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Rounded Corners 2">
            <a:extLst>
              <a:ext uri="{FF2B5EF4-FFF2-40B4-BE49-F238E27FC236}">
                <a16:creationId xmlns:a16="http://schemas.microsoft.com/office/drawing/2014/main" id="{DE5F3D3A-B451-8386-AD95-403F9CF9B9A3}"/>
              </a:ext>
            </a:extLst>
          </p:cNvPr>
          <p:cNvSpPr>
            <a:spLocks/>
          </p:cNvSpPr>
          <p:nvPr/>
        </p:nvSpPr>
        <p:spPr>
          <a:xfrm>
            <a:off x="7787454" y="3025716"/>
            <a:ext cx="1895096" cy="686873"/>
          </a:xfrm>
          <a:prstGeom prst="roundRect">
            <a:avLst/>
          </a:prstGeom>
          <a:no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T&amp;D Construction:</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Develops USMR infrastructure*</a:t>
            </a:r>
          </a:p>
        </p:txBody>
      </p:sp>
      <p:grpSp>
        <p:nvGrpSpPr>
          <p:cNvPr id="11" name="Group 10">
            <a:extLst>
              <a:ext uri="{FF2B5EF4-FFF2-40B4-BE49-F238E27FC236}">
                <a16:creationId xmlns:a16="http://schemas.microsoft.com/office/drawing/2014/main" id="{F5717876-7AD1-031C-E879-D6959ECF0224}"/>
              </a:ext>
            </a:extLst>
          </p:cNvPr>
          <p:cNvGrpSpPr/>
          <p:nvPr/>
        </p:nvGrpSpPr>
        <p:grpSpPr>
          <a:xfrm>
            <a:off x="9927428" y="163848"/>
            <a:ext cx="2264572" cy="1402307"/>
            <a:chOff x="137379" y="5423640"/>
            <a:chExt cx="2264572" cy="1402307"/>
          </a:xfrm>
        </p:grpSpPr>
        <p:sp>
          <p:nvSpPr>
            <p:cNvPr id="131" name="TextBox 130">
              <a:extLst>
                <a:ext uri="{FF2B5EF4-FFF2-40B4-BE49-F238E27FC236}">
                  <a16:creationId xmlns:a16="http://schemas.microsoft.com/office/drawing/2014/main" id="{0D2D2085-F8F8-FB86-6C74-79D3107F5CDC}"/>
                </a:ext>
              </a:extLst>
            </p:cNvPr>
            <p:cNvSpPr txBox="1"/>
            <p:nvPr/>
          </p:nvSpPr>
          <p:spPr>
            <a:xfrm>
              <a:off x="137379" y="5423640"/>
              <a:ext cx="2202070" cy="1402307"/>
            </a:xfrm>
            <a:prstGeom prst="rect">
              <a:avLst/>
            </a:prstGeom>
            <a:solidFill>
              <a:schemeClr val="bg1"/>
            </a:solid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charset="0"/>
                  <a:ea typeface="+mn-ea"/>
                  <a:cs typeface="+mn-cs"/>
                </a:rPr>
                <a:t>Legend:</a:t>
              </a: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127" name="Rectangle: Rounded Corners 2">
              <a:extLst>
                <a:ext uri="{FF2B5EF4-FFF2-40B4-BE49-F238E27FC236}">
                  <a16:creationId xmlns:a16="http://schemas.microsoft.com/office/drawing/2014/main" id="{E642B6E5-72E1-B097-9E60-F50D74B2D866}"/>
                </a:ext>
              </a:extLst>
            </p:cNvPr>
            <p:cNvSpPr>
              <a:spLocks/>
            </p:cNvSpPr>
            <p:nvPr/>
          </p:nvSpPr>
          <p:spPr>
            <a:xfrm>
              <a:off x="265032" y="5758477"/>
              <a:ext cx="332777" cy="220764"/>
            </a:xfrm>
            <a:prstGeom prst="roundRect">
              <a:avLst/>
            </a:prstGeom>
            <a:solidFill>
              <a:schemeClr val="bg1"/>
            </a:solidFill>
            <a:ln w="57150">
              <a:solidFill>
                <a:srgbClr val="142C4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Rectangle: Rounded Corners 2">
              <a:extLst>
                <a:ext uri="{FF2B5EF4-FFF2-40B4-BE49-F238E27FC236}">
                  <a16:creationId xmlns:a16="http://schemas.microsoft.com/office/drawing/2014/main" id="{8443A2EF-3D47-51A7-D1AF-D232D966BAEE}"/>
                </a:ext>
              </a:extLst>
            </p:cNvPr>
            <p:cNvSpPr>
              <a:spLocks/>
            </p:cNvSpPr>
            <p:nvPr/>
          </p:nvSpPr>
          <p:spPr>
            <a:xfrm>
              <a:off x="261422" y="6156037"/>
              <a:ext cx="332778" cy="220764"/>
            </a:xfrm>
            <a:prstGeom prst="roundRect">
              <a:avLst/>
            </a:prstGeom>
            <a:solidFill>
              <a:schemeClr val="bg1"/>
            </a:solidFill>
            <a:ln w="57150">
              <a:solidFill>
                <a:srgbClr val="F0512C"/>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TextBox 128">
              <a:extLst>
                <a:ext uri="{FF2B5EF4-FFF2-40B4-BE49-F238E27FC236}">
                  <a16:creationId xmlns:a16="http://schemas.microsoft.com/office/drawing/2014/main" id="{DE5F2355-1F5E-2245-87EA-57A63C36BB30}"/>
                </a:ext>
              </a:extLst>
            </p:cNvPr>
            <p:cNvSpPr txBox="1"/>
            <p:nvPr/>
          </p:nvSpPr>
          <p:spPr>
            <a:xfrm>
              <a:off x="635502" y="5759678"/>
              <a:ext cx="1766449" cy="237886"/>
            </a:xfrm>
            <a:prstGeom prst="rect">
              <a:avLst/>
            </a:prstGeom>
            <a:solidFill>
              <a:schemeClr val="bg1"/>
            </a:solid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mn-ea"/>
                  <a:cs typeface="+mn-cs"/>
                </a:rPr>
                <a:t>PSEG Long Island steps</a:t>
              </a:r>
            </a:p>
          </p:txBody>
        </p:sp>
        <p:sp>
          <p:nvSpPr>
            <p:cNvPr id="130" name="TextBox 129">
              <a:extLst>
                <a:ext uri="{FF2B5EF4-FFF2-40B4-BE49-F238E27FC236}">
                  <a16:creationId xmlns:a16="http://schemas.microsoft.com/office/drawing/2014/main" id="{F07C477B-AD4D-0703-CA53-4B38EC2DB44B}"/>
                </a:ext>
              </a:extLst>
            </p:cNvPr>
            <p:cNvSpPr txBox="1"/>
            <p:nvPr/>
          </p:nvSpPr>
          <p:spPr>
            <a:xfrm>
              <a:off x="635502" y="6175666"/>
              <a:ext cx="1766449" cy="237886"/>
            </a:xfrm>
            <a:prstGeom prst="rect">
              <a:avLst/>
            </a:prstGeom>
            <a:solidFill>
              <a:schemeClr val="bg1"/>
            </a:solid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mn-ea"/>
                  <a:cs typeface="+mn-cs"/>
                </a:rPr>
                <a:t>Customer steps</a:t>
              </a:r>
            </a:p>
          </p:txBody>
        </p:sp>
        <p:sp>
          <p:nvSpPr>
            <p:cNvPr id="3" name="Rectangle: Rounded Corners 2">
              <a:extLst>
                <a:ext uri="{FF2B5EF4-FFF2-40B4-BE49-F238E27FC236}">
                  <a16:creationId xmlns:a16="http://schemas.microsoft.com/office/drawing/2014/main" id="{B999BA06-9CAB-58E6-DB1D-67A45B1C6441}"/>
                </a:ext>
              </a:extLst>
            </p:cNvPr>
            <p:cNvSpPr>
              <a:spLocks/>
            </p:cNvSpPr>
            <p:nvPr/>
          </p:nvSpPr>
          <p:spPr>
            <a:xfrm>
              <a:off x="261422" y="6553597"/>
              <a:ext cx="332778" cy="220764"/>
            </a:xfrm>
            <a:prstGeom prst="roundRect">
              <a:avLst/>
            </a:prstGeom>
            <a:solidFill>
              <a:schemeClr val="bg1"/>
            </a:solidFill>
            <a:ln w="57150">
              <a:solidFill>
                <a:srgbClr val="C2D7EB"/>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
          <p:nvSpPr>
            <p:cNvPr id="10" name="TextBox 9">
              <a:extLst>
                <a:ext uri="{FF2B5EF4-FFF2-40B4-BE49-F238E27FC236}">
                  <a16:creationId xmlns:a16="http://schemas.microsoft.com/office/drawing/2014/main" id="{3D88C237-88E2-57BC-E157-01C5A7E87E43}"/>
                </a:ext>
              </a:extLst>
            </p:cNvPr>
            <p:cNvSpPr txBox="1"/>
            <p:nvPr/>
          </p:nvSpPr>
          <p:spPr>
            <a:xfrm>
              <a:off x="635502" y="6553597"/>
              <a:ext cx="1766449" cy="237886"/>
            </a:xfrm>
            <a:prstGeom prst="rect">
              <a:avLst/>
            </a:prstGeom>
            <a:solidFill>
              <a:schemeClr val="bg1"/>
            </a:solid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mn-ea"/>
                  <a:cs typeface="+mn-cs"/>
                </a:rPr>
                <a:t>Contractor steps</a:t>
              </a:r>
            </a:p>
          </p:txBody>
        </p:sp>
      </p:grpSp>
      <p:sp>
        <p:nvSpPr>
          <p:cNvPr id="16" name="Rectangle: Rounded Corners 2">
            <a:extLst>
              <a:ext uri="{FF2B5EF4-FFF2-40B4-BE49-F238E27FC236}">
                <a16:creationId xmlns:a16="http://schemas.microsoft.com/office/drawing/2014/main" id="{16CF3698-7930-9565-7B61-4A5EF3FBA7AD}"/>
              </a:ext>
            </a:extLst>
          </p:cNvPr>
          <p:cNvSpPr>
            <a:spLocks/>
          </p:cNvSpPr>
          <p:nvPr/>
        </p:nvSpPr>
        <p:spPr>
          <a:xfrm>
            <a:off x="7787454" y="3944531"/>
            <a:ext cx="1895096" cy="686873"/>
          </a:xfrm>
          <a:prstGeom prst="roundRect">
            <a:avLst/>
          </a:prstGeom>
          <a:noFill/>
          <a:ln w="57150">
            <a:solidFill>
              <a:srgbClr val="C2D7E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Contractor:</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Develops CSMR infrastructure</a:t>
            </a:r>
          </a:p>
        </p:txBody>
      </p:sp>
      <p:sp>
        <p:nvSpPr>
          <p:cNvPr id="17" name="TextBox 16">
            <a:extLst>
              <a:ext uri="{FF2B5EF4-FFF2-40B4-BE49-F238E27FC236}">
                <a16:creationId xmlns:a16="http://schemas.microsoft.com/office/drawing/2014/main" id="{FE191191-C93C-33D9-F17F-2317841ABD6B}"/>
              </a:ext>
            </a:extLst>
          </p:cNvPr>
          <p:cNvSpPr txBox="1"/>
          <p:nvPr/>
        </p:nvSpPr>
        <p:spPr>
          <a:xfrm>
            <a:off x="7577418" y="6334663"/>
            <a:ext cx="4429508" cy="509178"/>
          </a:xfrm>
          <a:prstGeom prst="rect">
            <a:avLst/>
          </a:prstGeom>
          <a:no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050" b="0" i="1" u="none" strike="noStrike" kern="1200" cap="none" spc="0" normalizeH="0" baseline="0" noProof="0" dirty="0">
                <a:ln>
                  <a:noFill/>
                </a:ln>
                <a:solidFill>
                  <a:prstClr val="black"/>
                </a:solidFill>
                <a:effectLst/>
                <a:uLnTx/>
                <a:uFillTx/>
                <a:latin typeface="Arial" charset="0"/>
                <a:ea typeface="+mn-ea"/>
                <a:cs typeface="+mn-cs"/>
              </a:rPr>
              <a:t>*If applicable</a:t>
            </a: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r>
              <a:rPr kumimoji="0" lang="en-US" sz="1050" b="0" i="1" u="none" strike="noStrike" kern="1200" cap="none" spc="0" normalizeH="0" baseline="0" noProof="0" dirty="0">
                <a:ln>
                  <a:noFill/>
                </a:ln>
                <a:solidFill>
                  <a:prstClr val="black"/>
                </a:solidFill>
                <a:effectLst/>
                <a:uLnTx/>
                <a:uFillTx/>
                <a:latin typeface="Arial" charset="0"/>
                <a:ea typeface="+mn-ea"/>
                <a:cs typeface="+mn-cs"/>
              </a:rPr>
              <a:t>**If all requirements are met, rebate checks are issued within 60 days</a:t>
            </a:r>
          </a:p>
        </p:txBody>
      </p:sp>
      <p:cxnSp>
        <p:nvCxnSpPr>
          <p:cNvPr id="18" name="Straight Arrow Connector 17">
            <a:extLst>
              <a:ext uri="{FF2B5EF4-FFF2-40B4-BE49-F238E27FC236}">
                <a16:creationId xmlns:a16="http://schemas.microsoft.com/office/drawing/2014/main" id="{08120C22-8362-9E03-FD8F-012483499589}"/>
              </a:ext>
            </a:extLst>
          </p:cNvPr>
          <p:cNvCxnSpPr>
            <a:cxnSpLocks/>
            <a:stCxn id="12" idx="3"/>
            <a:endCxn id="2" idx="1"/>
          </p:cNvCxnSpPr>
          <p:nvPr/>
        </p:nvCxnSpPr>
        <p:spPr>
          <a:xfrm flipV="1">
            <a:off x="6869768" y="3369153"/>
            <a:ext cx="917686" cy="42982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995A90C2-9220-B86B-E6BE-1ED8D8EBB6AA}"/>
              </a:ext>
            </a:extLst>
          </p:cNvPr>
          <p:cNvCxnSpPr>
            <a:cxnSpLocks/>
            <a:stCxn id="12" idx="3"/>
            <a:endCxn id="16" idx="1"/>
          </p:cNvCxnSpPr>
          <p:nvPr/>
        </p:nvCxnSpPr>
        <p:spPr>
          <a:xfrm>
            <a:off x="6869768" y="3798975"/>
            <a:ext cx="917686" cy="488993"/>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A8E6791-E1E7-441B-931B-F038811BFA38}"/>
              </a:ext>
            </a:extLst>
          </p:cNvPr>
          <p:cNvSpPr txBox="1"/>
          <p:nvPr/>
        </p:nvSpPr>
        <p:spPr>
          <a:xfrm>
            <a:off x="185074" y="5998623"/>
            <a:ext cx="2158306" cy="787075"/>
          </a:xfrm>
          <a:prstGeom prst="rect">
            <a:avLst/>
          </a:prstGeom>
          <a:solidFill>
            <a:schemeClr val="bg1"/>
          </a:solidFill>
        </p:spPr>
        <p:txBody>
          <a:bodyPr wrap="square" rtlCol="0">
            <a:spAutoFit/>
          </a:bodyPr>
          <a:lstStyle/>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l" defTabSz="914400" rtl="0" eaLnBrk="1" fontAlgn="base" latinLnBrk="0" hangingPunct="1">
              <a:lnSpc>
                <a:spcPct val="86000"/>
              </a:lnSpc>
              <a:spcBef>
                <a:spcPct val="0"/>
              </a:spcBef>
              <a:spcAft>
                <a:spcPct val="0"/>
              </a:spcAft>
              <a:buClrTx/>
              <a:buSzTx/>
              <a:buFontTx/>
              <a:buNone/>
              <a:tabLst/>
              <a:defRPr/>
            </a:pPr>
            <a:endParaRPr kumimoji="0" lang="en-US" sz="1050" b="0" i="1" u="none" strike="noStrike" kern="1200" cap="none" spc="0" normalizeH="0" baseline="0" noProof="0" dirty="0">
              <a:ln>
                <a:noFill/>
              </a:ln>
              <a:solidFill>
                <a:prstClr val="black"/>
              </a:solidFill>
              <a:effectLst/>
              <a:uLnTx/>
              <a:uFillTx/>
              <a:latin typeface="Arial" charset="0"/>
              <a:ea typeface="+mn-ea"/>
              <a:cs typeface="+mn-cs"/>
            </a:endParaRPr>
          </a:p>
        </p:txBody>
      </p:sp>
      <p:sp>
        <p:nvSpPr>
          <p:cNvPr id="28" name="Rectangle: Rounded Corners 27">
            <a:extLst>
              <a:ext uri="{FF2B5EF4-FFF2-40B4-BE49-F238E27FC236}">
                <a16:creationId xmlns:a16="http://schemas.microsoft.com/office/drawing/2014/main" id="{D3168EF5-0E72-0D43-1E9C-0CE920CAAE6F}"/>
              </a:ext>
            </a:extLst>
          </p:cNvPr>
          <p:cNvSpPr>
            <a:spLocks/>
          </p:cNvSpPr>
          <p:nvPr/>
        </p:nvSpPr>
        <p:spPr>
          <a:xfrm>
            <a:off x="2381339" y="1607850"/>
            <a:ext cx="1947445" cy="1067755"/>
          </a:xfrm>
          <a:prstGeom prst="roundRect">
            <a:avLst/>
          </a:prstGeom>
          <a:noFill/>
          <a:ln w="57150">
            <a:solidFill>
              <a:srgbClr val="F0512C"/>
            </a:solidFill>
          </a:ln>
        </p:spPr>
        <p:style>
          <a:lnRef idx="2">
            <a:schemeClr val="accent1">
              <a:shade val="50000"/>
            </a:schemeClr>
          </a:lnRef>
          <a:fillRef idx="1">
            <a:schemeClr val="accent1"/>
          </a:fillRef>
          <a:effectRef idx="0">
            <a:schemeClr val="accent1"/>
          </a:effectRef>
          <a:fontRef idx="minor">
            <a:schemeClr val="lt1"/>
          </a:fontRef>
        </p:style>
        <p:txBody>
          <a:bodyPr tIns="0" rIns="0" bIns="0" rtlCol="0" anchor="ctr"/>
          <a:lstStyle/>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mn-cs"/>
              </a:rPr>
              <a:t>Customer:</a:t>
            </a:r>
          </a:p>
          <a:p>
            <a:pPr marL="0" marR="0" lvl="0" indent="0" algn="ctr" defTabSz="685783" rtl="0" eaLnBrk="1" fontAlgn="base" latinLnBrk="0" hangingPunct="1">
              <a:lnSpc>
                <a:spcPct val="86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Works with contractor to determine if a service request is needed</a:t>
            </a:r>
          </a:p>
        </p:txBody>
      </p:sp>
      <p:cxnSp>
        <p:nvCxnSpPr>
          <p:cNvPr id="61" name="Straight Arrow Connector 60">
            <a:extLst>
              <a:ext uri="{FF2B5EF4-FFF2-40B4-BE49-F238E27FC236}">
                <a16:creationId xmlns:a16="http://schemas.microsoft.com/office/drawing/2014/main" id="{CC6D20D3-857E-DA70-98BB-2389FA6E29CA}"/>
              </a:ext>
            </a:extLst>
          </p:cNvPr>
          <p:cNvCxnSpPr>
            <a:cxnSpLocks/>
            <a:stCxn id="28" idx="3"/>
            <a:endCxn id="7" idx="1"/>
          </p:cNvCxnSpPr>
          <p:nvPr/>
        </p:nvCxnSpPr>
        <p:spPr>
          <a:xfrm>
            <a:off x="4328784" y="2141728"/>
            <a:ext cx="787822" cy="0"/>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1C6C368B-1B25-514C-8B7A-157C6D678A70}"/>
              </a:ext>
            </a:extLst>
          </p:cNvPr>
          <p:cNvSpPr txBox="1"/>
          <p:nvPr/>
        </p:nvSpPr>
        <p:spPr>
          <a:xfrm>
            <a:off x="4424103" y="1853859"/>
            <a:ext cx="647683" cy="224677"/>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charset="0"/>
                <a:ea typeface="+mn-ea"/>
                <a:cs typeface="+mn-cs"/>
              </a:rPr>
              <a:t>If yes:</a:t>
            </a:r>
          </a:p>
        </p:txBody>
      </p:sp>
      <p:sp>
        <p:nvSpPr>
          <p:cNvPr id="66" name="TextBox 65">
            <a:extLst>
              <a:ext uri="{FF2B5EF4-FFF2-40B4-BE49-F238E27FC236}">
                <a16:creationId xmlns:a16="http://schemas.microsoft.com/office/drawing/2014/main" id="{E9CAE4A0-C8E1-DB7E-F967-7F270F9E5E92}"/>
              </a:ext>
            </a:extLst>
          </p:cNvPr>
          <p:cNvSpPr txBox="1"/>
          <p:nvPr/>
        </p:nvSpPr>
        <p:spPr>
          <a:xfrm>
            <a:off x="3504974" y="2791491"/>
            <a:ext cx="1611046" cy="357021"/>
          </a:xfrm>
          <a:prstGeom prst="rect">
            <a:avLst/>
          </a:prstGeom>
          <a:noFill/>
        </p:spPr>
        <p:txBody>
          <a:bodyPr wrap="square" rtlCol="0">
            <a:spAutoFit/>
          </a:bodyPr>
          <a:lstStyle/>
          <a:p>
            <a:pPr marL="0" marR="0" lvl="0" indent="0" algn="ctr" defTabSz="914400" rtl="0" eaLnBrk="1" fontAlgn="base" latinLnBrk="0" hangingPunct="1">
              <a:lnSpc>
                <a:spcPct val="86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charset="0"/>
                <a:ea typeface="+mn-ea"/>
                <a:cs typeface="+mn-cs"/>
              </a:rPr>
              <a:t>If no: </a:t>
            </a:r>
            <a:r>
              <a:rPr kumimoji="0" lang="en-US" sz="1000" b="0" i="0" u="none" strike="noStrike" kern="1200" cap="none" spc="0" normalizeH="0" baseline="0" noProof="0" dirty="0">
                <a:ln>
                  <a:noFill/>
                </a:ln>
                <a:solidFill>
                  <a:prstClr val="black"/>
                </a:solidFill>
                <a:effectLst/>
                <a:uLnTx/>
                <a:uFillTx/>
                <a:latin typeface="Arial" charset="0"/>
                <a:ea typeface="+mn-ea"/>
                <a:cs typeface="+mn-cs"/>
              </a:rPr>
              <a:t>customer proceeds to application</a:t>
            </a:r>
          </a:p>
        </p:txBody>
      </p:sp>
      <p:cxnSp>
        <p:nvCxnSpPr>
          <p:cNvPr id="67" name="Straight Arrow Connector 66">
            <a:extLst>
              <a:ext uri="{FF2B5EF4-FFF2-40B4-BE49-F238E27FC236}">
                <a16:creationId xmlns:a16="http://schemas.microsoft.com/office/drawing/2014/main" id="{853BE5CF-FDC7-C246-079C-6160A0AC8F80}"/>
              </a:ext>
            </a:extLst>
          </p:cNvPr>
          <p:cNvCxnSpPr>
            <a:cxnSpLocks/>
            <a:stCxn id="28" idx="2"/>
            <a:endCxn id="19" idx="0"/>
          </p:cNvCxnSpPr>
          <p:nvPr/>
        </p:nvCxnSpPr>
        <p:spPr>
          <a:xfrm flipH="1">
            <a:off x="3348746" y="2675605"/>
            <a:ext cx="6316" cy="695448"/>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167627" y="1095552"/>
            <a:ext cx="2949561" cy="409984"/>
          </a:xfrm>
          <a:prstGeom prst="rect">
            <a:avLst/>
          </a:prstGeom>
          <a:noFill/>
        </p:spPr>
        <p:txBody>
          <a:bodyPr wrap="square" rtlCol="0">
            <a:spAutoFit/>
          </a:bodyPr>
          <a:lstStyle/>
          <a:p>
            <a:pPr marL="0" marR="0" lvl="0" indent="0" defTabSz="914400" rtl="0" eaLnBrk="1" fontAlgn="base" latinLnBrk="0" hangingPunct="1">
              <a:lnSpc>
                <a:spcPct val="86000"/>
              </a:lnSpc>
              <a:spcBef>
                <a:spcPct val="0"/>
              </a:spcBef>
              <a:spcAft>
                <a:spcPct val="0"/>
              </a:spcAft>
              <a:buClrTx/>
              <a:buSzTx/>
              <a:buFontTx/>
              <a:buNone/>
              <a:tabLst/>
              <a:defRPr/>
            </a:pPr>
            <a:r>
              <a:rPr kumimoji="0" lang="en-US" sz="1200" b="1" i="1" u="sng" strike="noStrike" kern="1200" cap="none" spc="0" normalizeH="0" baseline="0" noProof="0" dirty="0">
                <a:ln>
                  <a:noFill/>
                </a:ln>
                <a:solidFill>
                  <a:prstClr val="black"/>
                </a:solidFill>
                <a:effectLst/>
                <a:uLnTx/>
                <a:uFillTx/>
                <a:latin typeface="Arial" charset="0"/>
                <a:ea typeface="+mn-ea"/>
                <a:cs typeface="+mn-cs"/>
              </a:rPr>
              <a:t>Note</a:t>
            </a:r>
            <a:r>
              <a:rPr kumimoji="0" lang="en-US" sz="1200" b="0" i="1" u="none" strike="noStrike" kern="1200" cap="none" spc="0" normalizeH="0" baseline="0" noProof="0" dirty="0">
                <a:ln>
                  <a:noFill/>
                </a:ln>
                <a:solidFill>
                  <a:prstClr val="black"/>
                </a:solidFill>
                <a:effectLst/>
                <a:uLnTx/>
                <a:uFillTx/>
                <a:latin typeface="Arial" charset="0"/>
                <a:ea typeface="+mn-ea"/>
                <a:cs typeface="+mn-cs"/>
              </a:rPr>
              <a:t>: The Contractor can apply for the </a:t>
            </a:r>
            <a:r>
              <a:rPr kumimoji="0" lang="en-US" sz="1200" b="0" i="1" u="none" strike="noStrike" kern="1200" cap="none" spc="0" normalizeH="0" baseline="0" noProof="0" dirty="0" smtClean="0">
                <a:ln>
                  <a:noFill/>
                </a:ln>
                <a:solidFill>
                  <a:prstClr val="black"/>
                </a:solidFill>
                <a:effectLst/>
                <a:uLnTx/>
                <a:uFillTx/>
                <a:latin typeface="Arial" charset="0"/>
                <a:ea typeface="+mn-ea"/>
                <a:cs typeface="+mn-cs"/>
              </a:rPr>
              <a:t>Customer</a:t>
            </a:r>
            <a:endParaRPr kumimoji="0" lang="en-US" sz="1200" b="0" i="1"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66630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04"/>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2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6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2" grpId="0" animBg="1"/>
      <p:bldP spid="13" grpId="0" animBg="1"/>
      <p:bldP spid="5" grpId="0" animBg="1"/>
      <p:bldP spid="8" grpId="0" animBg="1"/>
      <p:bldP spid="9" grpId="0" animBg="1"/>
      <p:bldP spid="161" grpId="0" animBg="1"/>
      <p:bldP spid="162" grpId="0" animBg="1"/>
      <p:bldP spid="219" grpId="0" animBg="1"/>
      <p:bldP spid="221" grpId="0" animBg="1"/>
      <p:bldP spid="2" grpId="0" animBg="1"/>
      <p:bldP spid="16" grpId="0" animBg="1"/>
      <p:bldP spid="1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1517649" y="1687513"/>
            <a:ext cx="5155376" cy="2135187"/>
          </a:xfrm>
        </p:spPr>
        <p:txBody>
          <a:bodyPr>
            <a:normAutofit/>
          </a:bodyPr>
          <a:lstStyle/>
          <a:p>
            <a:r>
              <a:rPr lang="en-US" sz="4000" dirty="0"/>
              <a:t>Sign Up Today! </a:t>
            </a:r>
          </a:p>
        </p:txBody>
      </p:sp>
      <p:sp>
        <p:nvSpPr>
          <p:cNvPr id="7" name="Subtitle 6"/>
          <p:cNvSpPr>
            <a:spLocks noGrp="1"/>
          </p:cNvSpPr>
          <p:nvPr>
            <p:ph idx="1"/>
          </p:nvPr>
        </p:nvSpPr>
        <p:spPr>
          <a:xfrm>
            <a:off x="1001487" y="2569752"/>
            <a:ext cx="9954080" cy="5727120"/>
          </a:xfrm>
        </p:spPr>
        <p:txBody>
          <a:bodyPr/>
          <a:lstStyle/>
          <a:p>
            <a:pPr>
              <a:lnSpc>
                <a:spcPct val="150000"/>
              </a:lnSpc>
            </a:pPr>
            <a:r>
              <a:rPr lang="en-US" sz="2400" b="1" dirty="0"/>
              <a:t>To learn more about our programs, visit: </a:t>
            </a:r>
            <a:endParaRPr lang="en-US" sz="1867" dirty="0">
              <a:solidFill>
                <a:schemeClr val="bg1"/>
              </a:solidFill>
            </a:endParaRPr>
          </a:p>
          <a:p>
            <a:pPr>
              <a:lnSpc>
                <a:spcPct val="150000"/>
              </a:lnSpc>
            </a:pPr>
            <a:r>
              <a:rPr lang="en-US" u="sng" dirty="0">
                <a:hlinkClick r:id="rId2"/>
              </a:rPr>
              <a:t>https://</a:t>
            </a:r>
            <a:r>
              <a:rPr lang="en-US" u="sng" dirty="0" smtClean="0">
                <a:hlinkClick r:id="rId2"/>
              </a:rPr>
              <a:t>www.psegliny.com/saveenergyandmoney/GreenEnergy/EV/FleetMR</a:t>
            </a:r>
            <a:endParaRPr lang="en-US" sz="1867" dirty="0">
              <a:solidFill>
                <a:schemeClr val="bg1"/>
              </a:solidFill>
            </a:endParaRPr>
          </a:p>
          <a:p>
            <a:pPr>
              <a:lnSpc>
                <a:spcPct val="150000"/>
              </a:lnSpc>
              <a:spcBef>
                <a:spcPts val="0"/>
              </a:spcBef>
            </a:pPr>
            <a:r>
              <a:rPr lang="en-US" sz="2400" b="1" dirty="0"/>
              <a:t>To get started, submit your application &amp; required documents to:</a:t>
            </a:r>
          </a:p>
          <a:p>
            <a:pPr>
              <a:lnSpc>
                <a:spcPct val="150000"/>
              </a:lnSpc>
              <a:spcBef>
                <a:spcPts val="0"/>
              </a:spcBef>
            </a:pPr>
            <a:r>
              <a:rPr lang="en-US" sz="1867" dirty="0" smtClean="0">
                <a:hlinkClick r:id="rId3"/>
              </a:rPr>
              <a:t>PSEG-LI-EVFleet@pseg.com</a:t>
            </a:r>
            <a:endParaRPr lang="en-US" sz="1867" dirty="0" smtClean="0"/>
          </a:p>
          <a:p>
            <a:pPr>
              <a:lnSpc>
                <a:spcPct val="150000"/>
              </a:lnSpc>
              <a:spcBef>
                <a:spcPts val="0"/>
              </a:spcBef>
            </a:pPr>
            <a:endParaRPr lang="en-US" dirty="0"/>
          </a:p>
        </p:txBody>
      </p:sp>
      <p:sp>
        <p:nvSpPr>
          <p:cNvPr id="3" name="Footer Placeholder 2"/>
          <p:cNvSpPr>
            <a:spLocks noGrp="1"/>
          </p:cNvSpPr>
          <p:nvPr>
            <p:ph type="ftr" sz="quarter" idx="4294967295"/>
          </p:nvPr>
        </p:nvSpPr>
        <p:spPr>
          <a:xfrm>
            <a:off x="1" y="6485467"/>
            <a:ext cx="4313767" cy="364067"/>
          </a:xfrm>
          <a:prstGeom prst="rect">
            <a:avLst/>
          </a:prstGeom>
        </p:spPr>
        <p:txBody>
          <a:bodyPr/>
          <a:lstStyle/>
          <a:p>
            <a:pPr defTabSz="914377"/>
            <a:r>
              <a:rPr lang="en-US" sz="800" dirty="0">
                <a:solidFill>
                  <a:prstClr val="white"/>
                </a:solidFill>
                <a:latin typeface="Arial"/>
              </a:rPr>
              <a:t>© 2024 PSEG. All Rights Reserved</a:t>
            </a:r>
          </a:p>
        </p:txBody>
      </p:sp>
      <p:sp>
        <p:nvSpPr>
          <p:cNvPr id="4" name="Slide Number Placeholder 3"/>
          <p:cNvSpPr>
            <a:spLocks noGrp="1"/>
          </p:cNvSpPr>
          <p:nvPr>
            <p:ph type="sldNum" sz="quarter" idx="4294967295"/>
          </p:nvPr>
        </p:nvSpPr>
        <p:spPr>
          <a:xfrm>
            <a:off x="10538885" y="6485467"/>
            <a:ext cx="1653116" cy="364067"/>
          </a:xfrm>
          <a:prstGeom prst="rect">
            <a:avLst/>
          </a:prstGeom>
        </p:spPr>
        <p:txBody>
          <a:bodyPr/>
          <a:lstStyle/>
          <a:p>
            <a:pPr algn="r" defTabSz="914377"/>
            <a:fld id="{E7BFA6FB-95A3-4A80-9B08-A176DC0622C9}" type="slidenum">
              <a:rPr lang="en-US" sz="800">
                <a:solidFill>
                  <a:prstClr val="white"/>
                </a:solidFill>
                <a:latin typeface="Arial"/>
              </a:rPr>
              <a:pPr algn="r" defTabSz="914377"/>
              <a:t>28</a:t>
            </a:fld>
            <a:endParaRPr lang="en-US" sz="800" dirty="0">
              <a:solidFill>
                <a:prstClr val="white"/>
              </a:solidFill>
              <a:latin typeface="Arial"/>
            </a:endParaRPr>
          </a:p>
        </p:txBody>
      </p:sp>
      <p:pic>
        <p:nvPicPr>
          <p:cNvPr id="5" name="Picture 4"/>
          <p:cNvPicPr>
            <a:picLocks noChangeAspect="1"/>
          </p:cNvPicPr>
          <p:nvPr/>
        </p:nvPicPr>
        <p:blipFill>
          <a:blip r:embed="rId4"/>
          <a:stretch>
            <a:fillRect/>
          </a:stretch>
        </p:blipFill>
        <p:spPr>
          <a:xfrm>
            <a:off x="9639916" y="2644398"/>
            <a:ext cx="1072199" cy="1072199"/>
          </a:xfrm>
          <a:prstGeom prst="rect">
            <a:avLst/>
          </a:prstGeom>
        </p:spPr>
      </p:pic>
    </p:spTree>
    <p:extLst>
      <p:ext uri="{BB962C8B-B14F-4D97-AF65-F5344CB8AC3E}">
        <p14:creationId xmlns:p14="http://schemas.microsoft.com/office/powerpoint/2010/main" val="357131631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BFB08C-F12E-4050-D629-022C2AE64E4E}"/>
              </a:ext>
            </a:extLst>
          </p:cNvPr>
          <p:cNvSpPr>
            <a:spLocks noGrp="1"/>
          </p:cNvSpPr>
          <p:nvPr>
            <p:ph type="ctrTitle"/>
          </p:nvPr>
        </p:nvSpPr>
        <p:spPr/>
        <p:txBody>
          <a:bodyPr/>
          <a:lstStyle/>
          <a:p>
            <a:r>
              <a:rPr lang="en-US" dirty="0"/>
              <a:t>Thank</a:t>
            </a:r>
          </a:p>
        </p:txBody>
      </p:sp>
    </p:spTree>
    <p:extLst>
      <p:ext uri="{BB962C8B-B14F-4D97-AF65-F5344CB8AC3E}">
        <p14:creationId xmlns:p14="http://schemas.microsoft.com/office/powerpoint/2010/main" val="331819236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809AE9E8-9A81-45A6-8A51-2958F29960CB}"/>
              </a:ext>
            </a:extLst>
          </p:cNvPr>
          <p:cNvSpPr>
            <a:spLocks noGrp="1"/>
          </p:cNvSpPr>
          <p:nvPr>
            <p:ph idx="1"/>
          </p:nvPr>
        </p:nvSpPr>
        <p:spPr>
          <a:xfrm>
            <a:off x="304801" y="1242365"/>
            <a:ext cx="11582399" cy="4862601"/>
          </a:xfrm>
        </p:spPr>
        <p:txBody>
          <a:bodyPr>
            <a:normAutofit fontScale="92500" lnSpcReduction="10000"/>
          </a:bodyPr>
          <a:lstStyle/>
          <a:p>
            <a:pPr marL="0" indent="0">
              <a:buNone/>
            </a:pPr>
            <a:r>
              <a:rPr lang="en-US" dirty="0" smtClean="0">
                <a:solidFill>
                  <a:srgbClr val="142C41"/>
                </a:solidFill>
              </a:rPr>
              <a:t>There are many efforts underway in New York State to help promote the adoption of EVs in the Empire State</a:t>
            </a:r>
          </a:p>
          <a:p>
            <a:pPr marL="0" indent="0">
              <a:buNone/>
            </a:pPr>
            <a:endParaRPr lang="en-US" dirty="0">
              <a:solidFill>
                <a:srgbClr val="142C41"/>
              </a:solidFill>
            </a:endParaRPr>
          </a:p>
          <a:p>
            <a:pPr marL="0" indent="0">
              <a:buNone/>
            </a:pPr>
            <a:r>
              <a:rPr lang="en-US" dirty="0" smtClean="0">
                <a:solidFill>
                  <a:srgbClr val="142C41"/>
                </a:solidFill>
              </a:rPr>
              <a:t>Advanced Clean Cars II (ACCII) Rule</a:t>
            </a:r>
          </a:p>
          <a:p>
            <a:pPr marL="0" indent="0">
              <a:buNone/>
            </a:pPr>
            <a:r>
              <a:rPr lang="en-US" b="0" dirty="0" smtClean="0">
                <a:solidFill>
                  <a:srgbClr val="142C41"/>
                </a:solidFill>
              </a:rPr>
              <a:t>Legislation has been adopted for the ACCII rule which sets a statutory goal for all new light-duty vehicles (LDV) sold in NY to be zero emissions by </a:t>
            </a:r>
            <a:r>
              <a:rPr lang="en-US" b="0" dirty="0">
                <a:solidFill>
                  <a:srgbClr val="142C41"/>
                </a:solidFill>
              </a:rPr>
              <a:t>2035 </a:t>
            </a:r>
            <a:r>
              <a:rPr lang="en-US" b="0" dirty="0" smtClean="0">
                <a:solidFill>
                  <a:srgbClr val="142C41"/>
                </a:solidFill>
              </a:rPr>
              <a:t>[Click </a:t>
            </a:r>
            <a:r>
              <a:rPr lang="en-US" b="0" dirty="0" smtClean="0">
                <a:solidFill>
                  <a:srgbClr val="142C41"/>
                </a:solidFill>
                <a:hlinkClick r:id="rId3"/>
              </a:rPr>
              <a:t>here</a:t>
            </a:r>
            <a:r>
              <a:rPr lang="en-US" b="0" dirty="0" smtClean="0">
                <a:solidFill>
                  <a:srgbClr val="142C41"/>
                </a:solidFill>
              </a:rPr>
              <a:t> to learn more]</a:t>
            </a:r>
          </a:p>
          <a:p>
            <a:pPr marL="0" indent="0">
              <a:buNone/>
            </a:pPr>
            <a:endParaRPr lang="en-US" dirty="0" smtClean="0">
              <a:solidFill>
                <a:srgbClr val="142C41"/>
              </a:solidFill>
            </a:endParaRPr>
          </a:p>
          <a:p>
            <a:pPr marL="0" indent="0">
              <a:buNone/>
            </a:pPr>
            <a:r>
              <a:rPr lang="en-US" dirty="0" smtClean="0">
                <a:solidFill>
                  <a:srgbClr val="142C41"/>
                </a:solidFill>
              </a:rPr>
              <a:t>Advanced </a:t>
            </a:r>
            <a:r>
              <a:rPr lang="en-US" dirty="0">
                <a:solidFill>
                  <a:srgbClr val="142C41"/>
                </a:solidFill>
              </a:rPr>
              <a:t>Clean Trucks (ACT) </a:t>
            </a:r>
            <a:r>
              <a:rPr lang="en-US" dirty="0" smtClean="0">
                <a:solidFill>
                  <a:srgbClr val="142C41"/>
                </a:solidFill>
              </a:rPr>
              <a:t>rule</a:t>
            </a:r>
          </a:p>
          <a:p>
            <a:pPr marL="0" indent="0">
              <a:buNone/>
            </a:pPr>
            <a:r>
              <a:rPr lang="en-US" b="0" dirty="0" smtClean="0">
                <a:solidFill>
                  <a:srgbClr val="142C41"/>
                </a:solidFill>
              </a:rPr>
              <a:t>The ACT </a:t>
            </a:r>
            <a:r>
              <a:rPr lang="en-US" b="0" dirty="0">
                <a:solidFill>
                  <a:srgbClr val="142C41"/>
                </a:solidFill>
              </a:rPr>
              <a:t>rule </a:t>
            </a:r>
            <a:r>
              <a:rPr lang="en-US" b="0" dirty="0" smtClean="0">
                <a:solidFill>
                  <a:srgbClr val="142C41"/>
                </a:solidFill>
              </a:rPr>
              <a:t>sets </a:t>
            </a:r>
            <a:r>
              <a:rPr lang="en-US" b="0" dirty="0">
                <a:solidFill>
                  <a:srgbClr val="142C41"/>
                </a:solidFill>
              </a:rPr>
              <a:t>a statutory goal for all new </a:t>
            </a:r>
            <a:r>
              <a:rPr lang="en-US" b="0" dirty="0" smtClean="0">
                <a:solidFill>
                  <a:srgbClr val="142C41"/>
                </a:solidFill>
              </a:rPr>
              <a:t>medium-and-heavy duty vehicles </a:t>
            </a:r>
            <a:r>
              <a:rPr lang="en-US" b="0" dirty="0">
                <a:solidFill>
                  <a:srgbClr val="142C41"/>
                </a:solidFill>
              </a:rPr>
              <a:t>(MHDV)</a:t>
            </a:r>
            <a:r>
              <a:rPr lang="en-US" b="0" dirty="0" smtClean="0">
                <a:solidFill>
                  <a:srgbClr val="142C41"/>
                </a:solidFill>
              </a:rPr>
              <a:t> </a:t>
            </a:r>
            <a:r>
              <a:rPr lang="en-US" b="0" dirty="0">
                <a:solidFill>
                  <a:srgbClr val="142C41"/>
                </a:solidFill>
              </a:rPr>
              <a:t>sold in </a:t>
            </a:r>
            <a:r>
              <a:rPr lang="en-US" b="0" dirty="0" smtClean="0">
                <a:solidFill>
                  <a:srgbClr val="142C41"/>
                </a:solidFill>
              </a:rPr>
              <a:t>NY </a:t>
            </a:r>
            <a:r>
              <a:rPr lang="en-US" b="0" dirty="0">
                <a:solidFill>
                  <a:srgbClr val="142C41"/>
                </a:solidFill>
              </a:rPr>
              <a:t>to be zero emissions by 2045 </a:t>
            </a:r>
            <a:r>
              <a:rPr lang="en-US" b="0" dirty="0" smtClean="0">
                <a:solidFill>
                  <a:srgbClr val="142C41"/>
                </a:solidFill>
              </a:rPr>
              <a:t>[Click </a:t>
            </a:r>
            <a:r>
              <a:rPr lang="en-US" b="0" dirty="0" smtClean="0">
                <a:solidFill>
                  <a:srgbClr val="142C41"/>
                </a:solidFill>
                <a:hlinkClick r:id="rId4"/>
              </a:rPr>
              <a:t>here</a:t>
            </a:r>
            <a:r>
              <a:rPr lang="en-US" b="0" dirty="0" smtClean="0">
                <a:solidFill>
                  <a:srgbClr val="142C41"/>
                </a:solidFill>
              </a:rPr>
              <a:t> to learn more]</a:t>
            </a:r>
            <a:endParaRPr lang="en-US" b="0" dirty="0">
              <a:solidFill>
                <a:srgbClr val="142C41"/>
              </a:solidFill>
            </a:endParaRPr>
          </a:p>
          <a:p>
            <a:pPr marL="0" indent="0">
              <a:buNone/>
            </a:pPr>
            <a:endParaRPr lang="en-US" b="0" dirty="0">
              <a:solidFill>
                <a:srgbClr val="142C41"/>
              </a:solidFill>
            </a:endParaRPr>
          </a:p>
          <a:p>
            <a:pPr marL="0" indent="0">
              <a:buNone/>
            </a:pPr>
            <a:r>
              <a:rPr lang="en-US" dirty="0" smtClean="0">
                <a:solidFill>
                  <a:srgbClr val="142C41"/>
                </a:solidFill>
              </a:rPr>
              <a:t>Electric School Buses</a:t>
            </a:r>
            <a:endParaRPr lang="en-US" dirty="0">
              <a:solidFill>
                <a:srgbClr val="142C41"/>
              </a:solidFill>
            </a:endParaRPr>
          </a:p>
          <a:p>
            <a:pPr marL="0" indent="0">
              <a:buNone/>
            </a:pPr>
            <a:r>
              <a:rPr lang="en-US" b="0" dirty="0">
                <a:solidFill>
                  <a:srgbClr val="142C41"/>
                </a:solidFill>
              </a:rPr>
              <a:t>New York State’s fiscal year 2022-2023 budget established a nation-leading commitment for all new school buses purchased to be zero emission by 2027 and all school buses in operation to be electric by 2035. </a:t>
            </a:r>
            <a:r>
              <a:rPr lang="en-US" b="0" dirty="0" smtClean="0">
                <a:solidFill>
                  <a:srgbClr val="142C41"/>
                </a:solidFill>
              </a:rPr>
              <a:t>[Click </a:t>
            </a:r>
            <a:r>
              <a:rPr lang="en-US" b="0" dirty="0" smtClean="0">
                <a:solidFill>
                  <a:srgbClr val="142C41"/>
                </a:solidFill>
                <a:hlinkClick r:id="rId5"/>
              </a:rPr>
              <a:t>here</a:t>
            </a:r>
            <a:r>
              <a:rPr lang="en-US" b="0" dirty="0" smtClean="0">
                <a:solidFill>
                  <a:srgbClr val="142C41"/>
                </a:solidFill>
              </a:rPr>
              <a:t> to learn more]</a:t>
            </a:r>
            <a:endParaRPr lang="en-US" b="0" dirty="0">
              <a:solidFill>
                <a:srgbClr val="142C41"/>
              </a:solidFill>
            </a:endParaRPr>
          </a:p>
          <a:p>
            <a:pPr marL="0" indent="0">
              <a:buNone/>
            </a:pPr>
            <a:endParaRPr lang="en-US" b="0" dirty="0" smtClean="0">
              <a:solidFill>
                <a:srgbClr val="142C41"/>
              </a:solidFill>
            </a:endParaRPr>
          </a:p>
          <a:p>
            <a:endParaRPr lang="en-US" dirty="0">
              <a:solidFill>
                <a:srgbClr val="142C41"/>
              </a:solidFill>
            </a:endParaRPr>
          </a:p>
          <a:p>
            <a:endParaRPr lang="en-US" dirty="0">
              <a:solidFill>
                <a:srgbClr val="142C41"/>
              </a:solidFill>
            </a:endParaRPr>
          </a:p>
        </p:txBody>
      </p:sp>
      <p:sp>
        <p:nvSpPr>
          <p:cNvPr id="5" name="Slide Number Placeholder 4">
            <a:extLst>
              <a:ext uri="{FF2B5EF4-FFF2-40B4-BE49-F238E27FC236}">
                <a16:creationId xmlns:a16="http://schemas.microsoft.com/office/drawing/2014/main" id="{7A0916F8-C65A-4664-B5A8-4E6D9FC139C3}"/>
              </a:ext>
            </a:extLst>
          </p:cNvPr>
          <p:cNvSpPr>
            <a:spLocks noGrp="1"/>
          </p:cNvSpPr>
          <p:nvPr>
            <p:ph type="sldNum" sz="quarter" idx="11"/>
          </p:nvPr>
        </p:nvSpPr>
        <p:spPr>
          <a:xfrm>
            <a:off x="10225614" y="6260095"/>
            <a:ext cx="1653041" cy="365125"/>
          </a:xfrm>
        </p:spPr>
        <p:txBody>
          <a:bodyPr/>
          <a:lstStyle/>
          <a:p>
            <a:pPr defTabSz="914377"/>
            <a:fld id="{E7BFA6FB-95A3-4A80-9B08-A176DC0622C9}" type="slidenum">
              <a:rPr lang="en-US">
                <a:solidFill>
                  <a:srgbClr val="444444"/>
                </a:solidFill>
                <a:latin typeface="Arial" panose="020B0604020202020204"/>
              </a:rPr>
              <a:pPr defTabSz="914377"/>
              <a:t>3</a:t>
            </a:fld>
            <a:endParaRPr lang="en-US" dirty="0">
              <a:solidFill>
                <a:srgbClr val="444444"/>
              </a:solidFill>
              <a:latin typeface="Arial" panose="020B0604020202020204"/>
            </a:endParaRPr>
          </a:p>
        </p:txBody>
      </p:sp>
      <p:sp>
        <p:nvSpPr>
          <p:cNvPr id="7" name="Title 6">
            <a:extLst>
              <a:ext uri="{FF2B5EF4-FFF2-40B4-BE49-F238E27FC236}">
                <a16:creationId xmlns:a16="http://schemas.microsoft.com/office/drawing/2014/main" id="{C06098F8-4A69-4639-9B16-85252A0F8D01}"/>
              </a:ext>
            </a:extLst>
          </p:cNvPr>
          <p:cNvSpPr>
            <a:spLocks noGrp="1"/>
          </p:cNvSpPr>
          <p:nvPr>
            <p:ph type="title"/>
          </p:nvPr>
        </p:nvSpPr>
        <p:spPr>
          <a:xfrm>
            <a:off x="304800" y="24805"/>
            <a:ext cx="11582400" cy="933297"/>
          </a:xfrm>
        </p:spPr>
        <p:txBody>
          <a:bodyPr>
            <a:normAutofit/>
          </a:bodyPr>
          <a:lstStyle/>
          <a:p>
            <a:pPr defTabSz="914400">
              <a:defRPr/>
            </a:pPr>
            <a:r>
              <a:rPr lang="en-US" sz="4000" dirty="0">
                <a:solidFill>
                  <a:srgbClr val="142C41"/>
                </a:solidFill>
                <a:latin typeface="Outfit SemiBold" pitchFamily="2" charset="0"/>
                <a:cs typeface="Arial" panose="020B0604020202020204" pitchFamily="34" charset="0"/>
              </a:rPr>
              <a:t>New York State Goals</a:t>
            </a:r>
          </a:p>
        </p:txBody>
      </p:sp>
      <p:sp>
        <p:nvSpPr>
          <p:cNvPr id="6" name="Footer Placeholder 3"/>
          <p:cNvSpPr>
            <a:spLocks noGrp="1"/>
          </p:cNvSpPr>
          <p:nvPr>
            <p:ph type="ftr" sz="quarter" idx="10"/>
          </p:nvPr>
        </p:nvSpPr>
        <p:spPr>
          <a:xfrm>
            <a:off x="1782653" y="6260095"/>
            <a:ext cx="4313347" cy="365125"/>
          </a:xfrm>
        </p:spPr>
        <p:txBody>
          <a:bodyPr/>
          <a:lstStyle/>
          <a:p>
            <a:pPr defTabSz="914377"/>
            <a:r>
              <a:rPr lang="en-US" dirty="0" smtClean="0">
                <a:solidFill>
                  <a:srgbClr val="444444"/>
                </a:solidFill>
                <a:latin typeface="Arial" panose="020B0604020202020204"/>
              </a:rPr>
              <a:t>    © </a:t>
            </a:r>
            <a:r>
              <a:rPr lang="en-US" dirty="0">
                <a:solidFill>
                  <a:srgbClr val="444444"/>
                </a:solidFill>
                <a:latin typeface="Arial" panose="020B0604020202020204"/>
              </a:rPr>
              <a:t>2024 PSEG. All Rights Reserved</a:t>
            </a:r>
          </a:p>
        </p:txBody>
      </p:sp>
    </p:spTree>
    <p:extLst>
      <p:ext uri="{BB962C8B-B14F-4D97-AF65-F5344CB8AC3E}">
        <p14:creationId xmlns:p14="http://schemas.microsoft.com/office/powerpoint/2010/main" val="167960948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484120" y="262331"/>
            <a:ext cx="10585589" cy="376487"/>
          </a:xfrm>
        </p:spPr>
        <p:txBody>
          <a:bodyPr vert="horz" lIns="0" tIns="0" rIns="0" bIns="0" rtlCol="0" anchor="t" anchorCtr="0">
            <a:noAutofit/>
          </a:bodyPr>
          <a:lstStyle/>
          <a:p>
            <a:pPr algn="l" fontAlgn="base">
              <a:spcAft>
                <a:spcPct val="0"/>
              </a:spcAft>
            </a:pPr>
            <a:r>
              <a:rPr lang="en-US" sz="4000" dirty="0">
                <a:solidFill>
                  <a:schemeClr val="tx1"/>
                </a:solidFill>
                <a:latin typeface="Outfit SemiBold" pitchFamily="2" charset="0"/>
              </a:rPr>
              <a:t>Preparing the Grid for the Influx of EV’s</a:t>
            </a:r>
          </a:p>
        </p:txBody>
      </p:sp>
      <p:sp>
        <p:nvSpPr>
          <p:cNvPr id="8" name="TextBox 7"/>
          <p:cNvSpPr txBox="1"/>
          <p:nvPr/>
        </p:nvSpPr>
        <p:spPr>
          <a:xfrm>
            <a:off x="442650" y="842367"/>
            <a:ext cx="11610597" cy="1339597"/>
          </a:xfrm>
          <a:prstGeom prst="rect">
            <a:avLst/>
          </a:prstGeom>
          <a:noFill/>
        </p:spPr>
        <p:txBody>
          <a:bodyPr wrap="square" rtlCol="0" anchor="t">
            <a:spAutoFit/>
          </a:bodyPr>
          <a:lstStyle/>
          <a:p>
            <a:pPr defTabSz="914377" fontAlgn="base">
              <a:spcBef>
                <a:spcPct val="0"/>
              </a:spcBef>
              <a:spcAft>
                <a:spcPct val="0"/>
              </a:spcAft>
              <a:buClr>
                <a:srgbClr val="F47D3D"/>
              </a:buClr>
            </a:pPr>
            <a:r>
              <a:rPr lang="en-US" sz="1351" dirty="0">
                <a:solidFill>
                  <a:prstClr val="black"/>
                </a:solidFill>
                <a:latin typeface="Arial" panose="020B0604020202020204"/>
                <a:cs typeface="Arial"/>
              </a:rPr>
              <a:t>As part of PSEG Long Island’s mission, our goal is to provide our Long Island and Rockaway customers with best-in-class reliability. As we see more customers adopt electric vehicles, PSEG Long Island is planning for how much power is needed for EVs to ensure there is ample infrastructure in place. </a:t>
            </a:r>
          </a:p>
          <a:p>
            <a:pPr defTabSz="914377" fontAlgn="base">
              <a:spcBef>
                <a:spcPct val="0"/>
              </a:spcBef>
              <a:spcAft>
                <a:spcPct val="0"/>
              </a:spcAft>
              <a:buClr>
                <a:srgbClr val="F47D3D"/>
              </a:buClr>
            </a:pPr>
            <a:endParaRPr lang="en-US" sz="1351" dirty="0">
              <a:solidFill>
                <a:prstClr val="black"/>
              </a:solidFill>
              <a:latin typeface="Arial" panose="020B0604020202020204"/>
              <a:cs typeface="Arial"/>
            </a:endParaRPr>
          </a:p>
          <a:p>
            <a:pPr defTabSz="914377" fontAlgn="base">
              <a:spcBef>
                <a:spcPct val="0"/>
              </a:spcBef>
              <a:spcAft>
                <a:spcPct val="0"/>
              </a:spcAft>
              <a:buClr>
                <a:srgbClr val="F47D3D"/>
              </a:buClr>
            </a:pPr>
            <a:r>
              <a:rPr lang="en-US" sz="1351" dirty="0">
                <a:solidFill>
                  <a:prstClr val="black"/>
                </a:solidFill>
                <a:latin typeface="Arial" panose="020B0604020202020204"/>
                <a:cs typeface="Arial"/>
              </a:rPr>
              <a:t>The chart below represents the peak demand that occurs on Long Island in the summer. Each year, demand has decreased as customers adopt more energy efficient appliances, adopt renewable energy sources, and shift their energy usage to off-peak hours (e.g. EV Charging). </a:t>
            </a:r>
          </a:p>
        </p:txBody>
      </p:sp>
      <p:graphicFrame>
        <p:nvGraphicFramePr>
          <p:cNvPr id="5" name="Chart 4"/>
          <p:cNvGraphicFramePr>
            <a:graphicFrameLocks/>
          </p:cNvGraphicFramePr>
          <p:nvPr>
            <p:extLst>
              <p:ext uri="{D42A27DB-BD31-4B8C-83A1-F6EECF244321}">
                <p14:modId xmlns:p14="http://schemas.microsoft.com/office/powerpoint/2010/main" val="4289375653"/>
              </p:ext>
            </p:extLst>
          </p:nvPr>
        </p:nvGraphicFramePr>
        <p:xfrm>
          <a:off x="793799" y="1805353"/>
          <a:ext cx="9499064" cy="4548467"/>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1721222" y="6491692"/>
            <a:ext cx="9834284" cy="297454"/>
          </a:xfrm>
          <a:prstGeom prst="rect">
            <a:avLst/>
          </a:prstGeom>
          <a:noFill/>
        </p:spPr>
        <p:txBody>
          <a:bodyPr wrap="square" rtlCol="0">
            <a:spAutoFit/>
          </a:bodyPr>
          <a:lstStyle/>
          <a:p>
            <a:pPr defTabSz="914377"/>
            <a:r>
              <a:rPr lang="en-US" sz="1333" i="1" u="sng" dirty="0">
                <a:solidFill>
                  <a:prstClr val="black"/>
                </a:solidFill>
                <a:latin typeface="Arial" panose="020B0604020202020204"/>
              </a:rPr>
              <a:t>Coincident Peak </a:t>
            </a:r>
            <a:r>
              <a:rPr lang="en-US" sz="1333" i="1" dirty="0">
                <a:solidFill>
                  <a:prstClr val="black"/>
                </a:solidFill>
                <a:latin typeface="Arial" panose="020B0604020202020204"/>
              </a:rPr>
              <a:t>: The demand of a customer or group of customers at the time of the electric system’s peak demand.</a:t>
            </a:r>
          </a:p>
        </p:txBody>
      </p:sp>
    </p:spTree>
    <p:extLst>
      <p:ext uri="{BB962C8B-B14F-4D97-AF65-F5344CB8AC3E}">
        <p14:creationId xmlns:p14="http://schemas.microsoft.com/office/powerpoint/2010/main" val="180330157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p:cNvPicPr>
            <a:picLocks noChangeAspect="1"/>
          </p:cNvPicPr>
          <p:nvPr/>
        </p:nvPicPr>
        <p:blipFill>
          <a:blip r:embed="rId2"/>
          <a:stretch>
            <a:fillRect/>
          </a:stretch>
        </p:blipFill>
        <p:spPr>
          <a:xfrm flipH="1">
            <a:off x="4769187" y="5088670"/>
            <a:ext cx="499772" cy="222025"/>
          </a:xfrm>
          <a:prstGeom prst="rect">
            <a:avLst/>
          </a:prstGeom>
        </p:spPr>
      </p:pic>
      <p:sp>
        <p:nvSpPr>
          <p:cNvPr id="8" name="Content Placeholder 7"/>
          <p:cNvSpPr>
            <a:spLocks noGrp="1"/>
          </p:cNvSpPr>
          <p:nvPr>
            <p:ph idx="1"/>
          </p:nvPr>
        </p:nvSpPr>
        <p:spPr>
          <a:xfrm>
            <a:off x="213245" y="914359"/>
            <a:ext cx="11582400" cy="4798496"/>
          </a:xfrm>
        </p:spPr>
        <p:txBody>
          <a:bodyPr>
            <a:noAutofit/>
          </a:bodyPr>
          <a:lstStyle/>
          <a:p>
            <a:pPr marL="0" indent="0">
              <a:buNone/>
            </a:pPr>
            <a:r>
              <a:rPr lang="en-US" sz="1600" u="sng" dirty="0">
                <a:solidFill>
                  <a:srgbClr val="142C41"/>
                </a:solidFill>
              </a:rPr>
              <a:t>Levels of Charging</a:t>
            </a:r>
          </a:p>
          <a:p>
            <a:pPr marL="0" indent="0">
              <a:buNone/>
            </a:pPr>
            <a:r>
              <a:rPr lang="en-US" sz="1467" dirty="0">
                <a:solidFill>
                  <a:srgbClr val="142C41"/>
                </a:solidFill>
              </a:rPr>
              <a:t>Level 1 </a:t>
            </a:r>
          </a:p>
          <a:p>
            <a:pPr lvl="1"/>
            <a:r>
              <a:rPr lang="en-US" sz="1400" dirty="0">
                <a:solidFill>
                  <a:srgbClr val="142C41"/>
                </a:solidFill>
              </a:rPr>
              <a:t>Approximately 8-20+ hours to charge an EV</a:t>
            </a:r>
          </a:p>
          <a:p>
            <a:pPr lvl="1"/>
            <a:r>
              <a:rPr lang="en-US" sz="1400" dirty="0">
                <a:solidFill>
                  <a:srgbClr val="142C41"/>
                </a:solidFill>
              </a:rPr>
              <a:t>Port Types: J1772, NACS</a:t>
            </a:r>
          </a:p>
          <a:p>
            <a:pPr lvl="1"/>
            <a:r>
              <a:rPr lang="en-US" sz="1400" dirty="0">
                <a:solidFill>
                  <a:srgbClr val="142C41"/>
                </a:solidFill>
              </a:rPr>
              <a:t>Uses ordinary household standard outlet (120V)</a:t>
            </a:r>
          </a:p>
          <a:p>
            <a:pPr marL="914377" lvl="2" indent="0">
              <a:buNone/>
            </a:pPr>
            <a:endParaRPr lang="en-US" sz="1067" dirty="0">
              <a:solidFill>
                <a:srgbClr val="142C41"/>
              </a:solidFill>
            </a:endParaRPr>
          </a:p>
          <a:p>
            <a:pPr marL="0" indent="0">
              <a:buNone/>
            </a:pPr>
            <a:r>
              <a:rPr lang="en-US" sz="1467" dirty="0">
                <a:solidFill>
                  <a:srgbClr val="142C41"/>
                </a:solidFill>
              </a:rPr>
              <a:t>Level 2</a:t>
            </a:r>
          </a:p>
          <a:p>
            <a:pPr lvl="1"/>
            <a:r>
              <a:rPr lang="en-US" sz="1400" dirty="0">
                <a:solidFill>
                  <a:srgbClr val="142C41"/>
                </a:solidFill>
              </a:rPr>
              <a:t>Approximately 4-8 hours to charge an EV</a:t>
            </a:r>
          </a:p>
          <a:p>
            <a:pPr lvl="1"/>
            <a:r>
              <a:rPr lang="en-US" sz="1400" dirty="0">
                <a:solidFill>
                  <a:srgbClr val="142C41"/>
                </a:solidFill>
              </a:rPr>
              <a:t>Port Types: J1772, NACS</a:t>
            </a:r>
          </a:p>
          <a:p>
            <a:pPr lvl="1"/>
            <a:r>
              <a:rPr lang="en-US" sz="1400" dirty="0">
                <a:solidFill>
                  <a:srgbClr val="142C41"/>
                </a:solidFill>
              </a:rPr>
              <a:t>208-240V; similar to an electric dryer or oven</a:t>
            </a:r>
          </a:p>
          <a:p>
            <a:pPr marL="914377" lvl="2" indent="0">
              <a:buNone/>
            </a:pPr>
            <a:endParaRPr lang="en-US" sz="1067" dirty="0">
              <a:solidFill>
                <a:srgbClr val="142C41"/>
              </a:solidFill>
            </a:endParaRPr>
          </a:p>
          <a:p>
            <a:pPr marL="0" indent="0">
              <a:buNone/>
            </a:pPr>
            <a:r>
              <a:rPr lang="en-US" sz="1467" dirty="0">
                <a:solidFill>
                  <a:srgbClr val="142C41"/>
                </a:solidFill>
              </a:rPr>
              <a:t>Direct Current Fast Charger (DCFC) </a:t>
            </a:r>
          </a:p>
          <a:p>
            <a:pPr lvl="1"/>
            <a:r>
              <a:rPr lang="en-US" sz="1267" dirty="0">
                <a:solidFill>
                  <a:srgbClr val="142C41"/>
                </a:solidFill>
              </a:rPr>
              <a:t>Approximately &lt;20 minutes for an 80% charge </a:t>
            </a:r>
          </a:p>
          <a:p>
            <a:pPr lvl="1"/>
            <a:r>
              <a:rPr lang="en-US" sz="1267" dirty="0">
                <a:solidFill>
                  <a:srgbClr val="142C41"/>
                </a:solidFill>
              </a:rPr>
              <a:t>Port Types: CCS, NACS, ChAdeMO</a:t>
            </a:r>
          </a:p>
          <a:p>
            <a:pPr lvl="1"/>
            <a:r>
              <a:rPr lang="en-US" sz="1267" dirty="0">
                <a:solidFill>
                  <a:srgbClr val="142C41"/>
                </a:solidFill>
              </a:rPr>
              <a:t>Three-Phase 480V</a:t>
            </a:r>
          </a:p>
          <a:p>
            <a:pPr lvl="2"/>
            <a:endParaRPr lang="en-US" sz="1333" dirty="0">
              <a:solidFill>
                <a:srgbClr val="142C41"/>
              </a:solidFill>
            </a:endParaRPr>
          </a:p>
          <a:p>
            <a:pPr lvl="2"/>
            <a:endParaRPr lang="en-US" sz="1333" dirty="0">
              <a:solidFill>
                <a:srgbClr val="142C41"/>
              </a:solidFill>
            </a:endParaRPr>
          </a:p>
        </p:txBody>
      </p:sp>
      <p:sp>
        <p:nvSpPr>
          <p:cNvPr id="4" name="Footer Placeholder 3"/>
          <p:cNvSpPr>
            <a:spLocks noGrp="1"/>
          </p:cNvSpPr>
          <p:nvPr>
            <p:ph type="ftr" sz="quarter" idx="10"/>
          </p:nvPr>
        </p:nvSpPr>
        <p:spPr>
          <a:xfrm>
            <a:off x="1731305" y="6260095"/>
            <a:ext cx="4313347" cy="365125"/>
          </a:xfrm>
        </p:spPr>
        <p:txBody>
          <a:bodyPr/>
          <a:lstStyle/>
          <a:p>
            <a:r>
              <a:rPr lang="en-US" dirty="0" smtClean="0"/>
              <a:t>© 2024 PSEG. All Rights Reserved</a:t>
            </a:r>
            <a:endParaRPr lang="en-US" dirty="0"/>
          </a:p>
        </p:txBody>
      </p:sp>
      <p:sp>
        <p:nvSpPr>
          <p:cNvPr id="5" name="Slide Number Placeholder 4"/>
          <p:cNvSpPr>
            <a:spLocks noGrp="1"/>
          </p:cNvSpPr>
          <p:nvPr>
            <p:ph type="sldNum" sz="quarter" idx="11"/>
          </p:nvPr>
        </p:nvSpPr>
        <p:spPr/>
        <p:txBody>
          <a:bodyPr/>
          <a:lstStyle/>
          <a:p>
            <a:fld id="{E7BFA6FB-95A3-4A80-9B08-A176DC0622C9}" type="slidenum">
              <a:rPr lang="en-US" smtClean="0"/>
              <a:pPr/>
              <a:t>5</a:t>
            </a:fld>
            <a:endParaRPr lang="en-US"/>
          </a:p>
        </p:txBody>
      </p:sp>
      <p:sp>
        <p:nvSpPr>
          <p:cNvPr id="7" name="Title 6"/>
          <p:cNvSpPr>
            <a:spLocks noGrp="1"/>
          </p:cNvSpPr>
          <p:nvPr>
            <p:ph type="title"/>
          </p:nvPr>
        </p:nvSpPr>
        <p:spPr>
          <a:xfrm>
            <a:off x="213245" y="129879"/>
            <a:ext cx="2606989" cy="745451"/>
          </a:xfrm>
        </p:spPr>
        <p:txBody>
          <a:bodyPr>
            <a:normAutofit/>
          </a:bodyPr>
          <a:lstStyle/>
          <a:p>
            <a:pPr defTabSz="914400">
              <a:defRPr/>
            </a:pPr>
            <a:r>
              <a:rPr lang="en-US" sz="4000" dirty="0">
                <a:solidFill>
                  <a:srgbClr val="142C41"/>
                </a:solidFill>
                <a:latin typeface="Outfit SemiBold" pitchFamily="2" charset="0"/>
                <a:cs typeface="Arial" panose="020B0604020202020204" pitchFamily="34" charset="0"/>
              </a:rPr>
              <a:t>EV Basics</a:t>
            </a:r>
          </a:p>
        </p:txBody>
      </p:sp>
      <p:pic>
        <p:nvPicPr>
          <p:cNvPr id="11" name="Picture 10"/>
          <p:cNvPicPr>
            <a:picLocks noChangeAspect="1"/>
          </p:cNvPicPr>
          <p:nvPr/>
        </p:nvPicPr>
        <p:blipFill>
          <a:blip r:embed="rId3"/>
          <a:stretch>
            <a:fillRect/>
          </a:stretch>
        </p:blipFill>
        <p:spPr>
          <a:xfrm>
            <a:off x="720255" y="5003167"/>
            <a:ext cx="3853300" cy="1161244"/>
          </a:xfrm>
          <a:prstGeom prst="rect">
            <a:avLst/>
          </a:prstGeom>
        </p:spPr>
      </p:pic>
      <p:sp>
        <p:nvSpPr>
          <p:cNvPr id="3" name="Rectangle 2"/>
          <p:cNvSpPr/>
          <p:nvPr/>
        </p:nvSpPr>
        <p:spPr>
          <a:xfrm>
            <a:off x="3065417" y="5938279"/>
            <a:ext cx="355899" cy="1419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TextBox 5"/>
          <p:cNvSpPr txBox="1"/>
          <p:nvPr/>
        </p:nvSpPr>
        <p:spPr>
          <a:xfrm>
            <a:off x="2982484" y="5924872"/>
            <a:ext cx="484323" cy="194990"/>
          </a:xfrm>
          <a:prstGeom prst="rect">
            <a:avLst/>
          </a:prstGeom>
          <a:noFill/>
        </p:spPr>
        <p:txBody>
          <a:bodyPr wrap="square" rtlCol="0">
            <a:spAutoFit/>
          </a:bodyPr>
          <a:lstStyle/>
          <a:p>
            <a:r>
              <a:rPr lang="en-US" sz="667" dirty="0"/>
              <a:t>NACS</a:t>
            </a:r>
          </a:p>
        </p:txBody>
      </p:sp>
      <p:sp>
        <p:nvSpPr>
          <p:cNvPr id="18" name="Content Placeholder 7"/>
          <p:cNvSpPr txBox="1">
            <a:spLocks/>
          </p:cNvSpPr>
          <p:nvPr/>
        </p:nvSpPr>
        <p:spPr>
          <a:xfrm>
            <a:off x="6621574" y="914359"/>
            <a:ext cx="5391305" cy="1612936"/>
          </a:xfrm>
          <a:prstGeom prst="rect">
            <a:avLst/>
          </a:prstGeom>
        </p:spPr>
        <p:txBody>
          <a:bodyPr vert="horz" lIns="121920" tIns="0" rIns="121920" bIns="60960" rtlCol="0">
            <a:noAutofit/>
          </a:bodyPr>
          <a:lstStyle>
            <a:lvl1pPr marL="171450" indent="-171450" algn="l" defTabSz="685800" rtl="0" eaLnBrk="1" latinLnBrk="0" hangingPunct="1">
              <a:lnSpc>
                <a:spcPct val="90000"/>
              </a:lnSpc>
              <a:spcBef>
                <a:spcPts val="750"/>
              </a:spcBef>
              <a:buClr>
                <a:schemeClr val="accent1"/>
              </a:buClr>
              <a:buFont typeface="Arial" panose="020B0604020202020204" pitchFamily="34" charset="0"/>
              <a:buChar char="•"/>
              <a:defRPr sz="1500" b="1"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Clr>
                <a:schemeClr val="accent1"/>
              </a:buClr>
              <a:buFont typeface="Arial" panose="020B0604020202020204" pitchFamily="34" charset="0"/>
              <a:buChar char="–"/>
              <a:defRPr sz="135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Clr>
                <a:schemeClr val="accent1"/>
              </a:buClr>
              <a:buSzPct val="60000"/>
              <a:buFont typeface="Courier New" panose="02070309020205020404" pitchFamily="49" charset="0"/>
              <a:buChar char="o"/>
              <a:defRPr sz="12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u="sng" dirty="0">
                <a:solidFill>
                  <a:srgbClr val="142C41"/>
                </a:solidFill>
              </a:rPr>
              <a:t>Vehicle Types</a:t>
            </a:r>
          </a:p>
          <a:p>
            <a:pPr marL="0" indent="0">
              <a:buNone/>
            </a:pPr>
            <a:r>
              <a:rPr lang="en-US" sz="1467" dirty="0">
                <a:solidFill>
                  <a:srgbClr val="142C41"/>
                </a:solidFill>
              </a:rPr>
              <a:t>Battery Electric Vehicles (BEV)</a:t>
            </a:r>
          </a:p>
          <a:p>
            <a:pPr lvl="1"/>
            <a:r>
              <a:rPr lang="en-US" sz="1400" dirty="0">
                <a:solidFill>
                  <a:srgbClr val="142C41"/>
                </a:solidFill>
              </a:rPr>
              <a:t>Can use Level 1, Level 2 or DCFC</a:t>
            </a:r>
          </a:p>
          <a:p>
            <a:pPr lvl="1"/>
            <a:r>
              <a:rPr lang="en-US" sz="1400" dirty="0">
                <a:solidFill>
                  <a:srgbClr val="142C41"/>
                </a:solidFill>
              </a:rPr>
              <a:t>Solely rely on batteries and have no engine</a:t>
            </a:r>
          </a:p>
          <a:p>
            <a:pPr marL="0" indent="0">
              <a:buNone/>
            </a:pPr>
            <a:r>
              <a:rPr lang="en-US" sz="1467" dirty="0">
                <a:solidFill>
                  <a:srgbClr val="142C41"/>
                </a:solidFill>
              </a:rPr>
              <a:t>Plug-In Hybrid Electric Vehicles (PHEV)</a:t>
            </a:r>
          </a:p>
          <a:p>
            <a:pPr lvl="1"/>
            <a:r>
              <a:rPr lang="en-US" sz="1400" dirty="0">
                <a:solidFill>
                  <a:srgbClr val="142C41"/>
                </a:solidFill>
              </a:rPr>
              <a:t>Can only use Level 1 or Level 2</a:t>
            </a:r>
          </a:p>
          <a:p>
            <a:pPr lvl="1"/>
            <a:r>
              <a:rPr lang="en-US" sz="1400" dirty="0">
                <a:solidFill>
                  <a:srgbClr val="142C41"/>
                </a:solidFill>
              </a:rPr>
              <a:t>Have a combination of batteries to drive 10-50 miles on electric and an engine as backup</a:t>
            </a:r>
          </a:p>
          <a:p>
            <a:pPr marL="0" indent="0">
              <a:buNone/>
            </a:pPr>
            <a:r>
              <a:rPr lang="en-US" sz="1467" dirty="0">
                <a:solidFill>
                  <a:srgbClr val="142C41"/>
                </a:solidFill>
              </a:rPr>
              <a:t>Hybrid Electric Vehicles </a:t>
            </a:r>
          </a:p>
          <a:p>
            <a:pPr lvl="1"/>
            <a:r>
              <a:rPr lang="en-US" sz="1400" dirty="0">
                <a:solidFill>
                  <a:srgbClr val="142C41"/>
                </a:solidFill>
              </a:rPr>
              <a:t>These do not plug into anything</a:t>
            </a:r>
          </a:p>
          <a:p>
            <a:pPr lvl="1"/>
            <a:r>
              <a:rPr lang="en-US" sz="1400" dirty="0">
                <a:solidFill>
                  <a:srgbClr val="142C41"/>
                </a:solidFill>
              </a:rPr>
              <a:t>Has a small battery and an engine with the battery primarily used for stop-and-go traffic and improved fuel efficiency</a:t>
            </a:r>
          </a:p>
          <a:p>
            <a:pPr lvl="2"/>
            <a:endParaRPr lang="en-US" sz="1067" dirty="0">
              <a:solidFill>
                <a:schemeClr val="tx2"/>
              </a:solidFill>
            </a:endParaRPr>
          </a:p>
          <a:p>
            <a:pPr lvl="2"/>
            <a:endParaRPr lang="en-US" dirty="0"/>
          </a:p>
        </p:txBody>
      </p:sp>
      <p:pic>
        <p:nvPicPr>
          <p:cNvPr id="17" name="Picture 16"/>
          <p:cNvPicPr>
            <a:picLocks noChangeAspect="1"/>
          </p:cNvPicPr>
          <p:nvPr/>
        </p:nvPicPr>
        <p:blipFill>
          <a:blip r:embed="rId4"/>
          <a:stretch>
            <a:fillRect/>
          </a:stretch>
        </p:blipFill>
        <p:spPr>
          <a:xfrm>
            <a:off x="4506197" y="5358762"/>
            <a:ext cx="657352" cy="765847"/>
          </a:xfrm>
          <a:prstGeom prst="rect">
            <a:avLst/>
          </a:prstGeom>
        </p:spPr>
      </p:pic>
      <p:sp>
        <p:nvSpPr>
          <p:cNvPr id="20" name="Rectangle 19"/>
          <p:cNvSpPr/>
          <p:nvPr/>
        </p:nvSpPr>
        <p:spPr>
          <a:xfrm>
            <a:off x="3627120" y="4815840"/>
            <a:ext cx="884571" cy="158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6" name="Picture 25"/>
          <p:cNvPicPr>
            <a:picLocks noChangeAspect="1"/>
          </p:cNvPicPr>
          <p:nvPr/>
        </p:nvPicPr>
        <p:blipFill>
          <a:blip r:embed="rId2"/>
          <a:stretch>
            <a:fillRect/>
          </a:stretch>
        </p:blipFill>
        <p:spPr>
          <a:xfrm>
            <a:off x="3596457" y="5082184"/>
            <a:ext cx="538244" cy="222025"/>
          </a:xfrm>
          <a:prstGeom prst="rect">
            <a:avLst/>
          </a:prstGeom>
        </p:spPr>
      </p:pic>
      <p:pic>
        <p:nvPicPr>
          <p:cNvPr id="19" name="Picture 18"/>
          <p:cNvPicPr>
            <a:picLocks noChangeAspect="1"/>
          </p:cNvPicPr>
          <p:nvPr/>
        </p:nvPicPr>
        <p:blipFill>
          <a:blip r:embed="rId5"/>
          <a:stretch>
            <a:fillRect/>
          </a:stretch>
        </p:blipFill>
        <p:spPr>
          <a:xfrm>
            <a:off x="3996475" y="5032075"/>
            <a:ext cx="945115" cy="191667"/>
          </a:xfrm>
          <a:prstGeom prst="rect">
            <a:avLst/>
          </a:prstGeom>
        </p:spPr>
      </p:pic>
      <p:sp>
        <p:nvSpPr>
          <p:cNvPr id="9" name="Rounded Rectangle 8"/>
          <p:cNvSpPr/>
          <p:nvPr/>
        </p:nvSpPr>
        <p:spPr>
          <a:xfrm>
            <a:off x="6832171" y="4711884"/>
            <a:ext cx="4594087" cy="1438691"/>
          </a:xfrm>
          <a:prstGeom prst="roundRect">
            <a:avLst/>
          </a:prstGeom>
          <a:solidFill>
            <a:srgbClr val="14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6934456" y="4786147"/>
            <a:ext cx="4270145" cy="1261884"/>
          </a:xfrm>
          <a:prstGeom prst="rect">
            <a:avLst/>
          </a:prstGeom>
          <a:noFill/>
        </p:spPr>
        <p:txBody>
          <a:bodyPr wrap="square" rtlCol="0">
            <a:spAutoFit/>
          </a:bodyPr>
          <a:lstStyle/>
          <a:p>
            <a:r>
              <a:rPr lang="en-US" sz="2400" b="1" dirty="0">
                <a:solidFill>
                  <a:schemeClr val="bg1"/>
                </a:solidFill>
              </a:rPr>
              <a:t>Did you know?</a:t>
            </a:r>
          </a:p>
          <a:p>
            <a:endParaRPr lang="en-US" sz="400" dirty="0">
              <a:solidFill>
                <a:schemeClr val="bg1"/>
              </a:solidFill>
            </a:endParaRPr>
          </a:p>
          <a:p>
            <a:r>
              <a:rPr lang="en-US" sz="1600" dirty="0">
                <a:solidFill>
                  <a:schemeClr val="bg1"/>
                </a:solidFill>
              </a:rPr>
              <a:t>Many automakers are adopting the NACS connector starting in 2025. Adapters are also available to use other connector types</a:t>
            </a:r>
          </a:p>
        </p:txBody>
      </p:sp>
    </p:spTree>
    <p:extLst>
      <p:ext uri="{BB962C8B-B14F-4D97-AF65-F5344CB8AC3E}">
        <p14:creationId xmlns:p14="http://schemas.microsoft.com/office/powerpoint/2010/main" val="161835686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E7BFA6FB-95A3-4A80-9B08-A176DC0622C9}" type="slidenum">
              <a:rPr lang="en-US" smtClean="0"/>
              <a:pPr/>
              <a:t>6</a:t>
            </a:fld>
            <a:endParaRPr lang="en-US"/>
          </a:p>
        </p:txBody>
      </p:sp>
      <p:graphicFrame>
        <p:nvGraphicFramePr>
          <p:cNvPr id="6" name="Diagram 5"/>
          <p:cNvGraphicFramePr/>
          <p:nvPr>
            <p:extLst>
              <p:ext uri="{D42A27DB-BD31-4B8C-83A1-F6EECF244321}">
                <p14:modId xmlns:p14="http://schemas.microsoft.com/office/powerpoint/2010/main" val="1388420655"/>
              </p:ext>
            </p:extLst>
          </p:nvPr>
        </p:nvGraphicFramePr>
        <p:xfrm>
          <a:off x="373794" y="1511808"/>
          <a:ext cx="7731124" cy="165405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3"/>
          <p:cNvSpPr txBox="1">
            <a:spLocks/>
          </p:cNvSpPr>
          <p:nvPr/>
        </p:nvSpPr>
        <p:spPr>
          <a:xfrm>
            <a:off x="605202" y="527185"/>
            <a:ext cx="3634154" cy="699973"/>
          </a:xfrm>
          <a:prstGeom prst="rect">
            <a:avLst/>
          </a:prstGeom>
        </p:spPr>
        <p:txBody>
          <a:bodyPr vert="horz" lIns="0" tIns="45720" rIns="91440" bIns="45720" rtlCol="0" anchor="t" anchorCtr="0">
            <a:normAutofit/>
          </a:bodyPr>
          <a:lstStyle>
            <a:lvl1pPr algn="l" defTabSz="914400" rtl="0" eaLnBrk="1" latinLnBrk="0" hangingPunct="1">
              <a:lnSpc>
                <a:spcPct val="90000"/>
              </a:lnSpc>
              <a:spcBef>
                <a:spcPct val="0"/>
              </a:spcBef>
              <a:buNone/>
              <a:defRPr sz="4000" b="1" i="0" kern="1200">
                <a:solidFill>
                  <a:schemeClr val="accent1"/>
                </a:solidFill>
                <a:latin typeface="Outfit SemiBold" pitchFamily="2" charset="0"/>
                <a:ea typeface="+mj-ea"/>
                <a:cs typeface="Arial" panose="020B0604020202020204" pitchFamily="34" charset="0"/>
              </a:defRPr>
            </a:lvl1pPr>
          </a:lstStyle>
          <a:p>
            <a:pPr lvl="0">
              <a:defRPr/>
            </a:pPr>
            <a:r>
              <a:rPr lang="en-US" dirty="0">
                <a:solidFill>
                  <a:srgbClr val="142C41"/>
                </a:solidFill>
              </a:rPr>
              <a:t>Electric 101</a:t>
            </a:r>
          </a:p>
        </p:txBody>
      </p:sp>
      <p:graphicFrame>
        <p:nvGraphicFramePr>
          <p:cNvPr id="8" name="Diagram 7"/>
          <p:cNvGraphicFramePr/>
          <p:nvPr>
            <p:extLst>
              <p:ext uri="{D42A27DB-BD31-4B8C-83A1-F6EECF244321}">
                <p14:modId xmlns:p14="http://schemas.microsoft.com/office/powerpoint/2010/main" val="3299719449"/>
              </p:ext>
            </p:extLst>
          </p:nvPr>
        </p:nvGraphicFramePr>
        <p:xfrm>
          <a:off x="429803" y="3165861"/>
          <a:ext cx="3881144" cy="344727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9" name="Picture 8"/>
          <p:cNvPicPr>
            <a:picLocks noChangeAspect="1"/>
          </p:cNvPicPr>
          <p:nvPr/>
        </p:nvPicPr>
        <p:blipFill>
          <a:blip r:embed="rId12"/>
          <a:stretch>
            <a:fillRect/>
          </a:stretch>
        </p:blipFill>
        <p:spPr>
          <a:xfrm>
            <a:off x="4625916" y="3800497"/>
            <a:ext cx="3583429" cy="2562093"/>
          </a:xfrm>
          <a:prstGeom prst="rect">
            <a:avLst/>
          </a:prstGeom>
        </p:spPr>
      </p:pic>
      <p:sp>
        <p:nvSpPr>
          <p:cNvPr id="10" name="Rectangle 9"/>
          <p:cNvSpPr/>
          <p:nvPr/>
        </p:nvSpPr>
        <p:spPr>
          <a:xfrm>
            <a:off x="5805543" y="2364273"/>
            <a:ext cx="3162300"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smtClean="0">
                <a:ln>
                  <a:noFill/>
                </a:ln>
                <a:solidFill>
                  <a:schemeClr val="bg1"/>
                </a:solidFill>
                <a:effectLst/>
                <a:uLnTx/>
                <a:uFillTx/>
              </a:rPr>
              <a:t>Energy (kWh) = Power x Time</a:t>
            </a:r>
          </a:p>
        </p:txBody>
      </p:sp>
      <p:sp>
        <p:nvSpPr>
          <p:cNvPr id="11" name="Rectangle 10"/>
          <p:cNvSpPr/>
          <p:nvPr/>
        </p:nvSpPr>
        <p:spPr>
          <a:xfrm>
            <a:off x="6949501" y="2574609"/>
            <a:ext cx="1099981" cy="600164"/>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100" b="1" i="1" u="none" strike="noStrike" kern="0" cap="none" spc="0" normalizeH="0" baseline="0" noProof="0" dirty="0" smtClean="0">
                <a:ln>
                  <a:noFill/>
                </a:ln>
                <a:solidFill>
                  <a:schemeClr val="bg1"/>
                </a:solidFill>
                <a:effectLst/>
                <a:uLnTx/>
                <a:uFillTx/>
              </a:rPr>
              <a:t>1000 W </a:t>
            </a:r>
            <a:r>
              <a:rPr kumimoji="0" lang="en-US" sz="1100" b="1" i="1" u="none" strike="noStrike" kern="0" cap="none" spc="0" normalizeH="0" baseline="0" noProof="0" dirty="0" smtClean="0">
                <a:ln>
                  <a:noFill/>
                </a:ln>
                <a:solidFill>
                  <a:schemeClr val="bg1"/>
                </a:solidFill>
                <a:effectLst/>
                <a:uLnTx/>
                <a:uFillTx/>
              </a:rPr>
              <a:t>x</a:t>
            </a:r>
            <a:r>
              <a:rPr kumimoji="0" lang="pl-PL" sz="1100" b="1" i="1" u="none" strike="noStrike" kern="0" cap="none" spc="0" normalizeH="0" baseline="0" noProof="0" dirty="0" smtClean="0">
                <a:ln>
                  <a:noFill/>
                </a:ln>
                <a:solidFill>
                  <a:schemeClr val="bg1"/>
                </a:solidFill>
                <a:effectLst/>
                <a:uLnTx/>
                <a:uFillTx/>
              </a:rPr>
              <a:t> 1 </a:t>
            </a:r>
            <a:r>
              <a:rPr kumimoji="0" lang="en-US" sz="1100" b="1" i="1" u="none" strike="noStrike" kern="0" cap="none" spc="0" normalizeH="0" baseline="0" noProof="0" dirty="0" err="1" smtClean="0">
                <a:ln>
                  <a:noFill/>
                </a:ln>
                <a:solidFill>
                  <a:schemeClr val="bg1"/>
                </a:solidFill>
                <a:effectLst/>
                <a:uLnTx/>
                <a:uFillTx/>
              </a:rPr>
              <a:t>Hr</a:t>
            </a:r>
            <a:endParaRPr kumimoji="0" lang="en-US" sz="1100" b="1" i="1" u="none" strike="noStrike" kern="0" cap="none" spc="0" normalizeH="0" baseline="0" noProof="0" dirty="0" smtClean="0">
              <a:ln>
                <a:noFill/>
              </a:ln>
              <a:solidFill>
                <a:schemeClr val="bg1"/>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1" u="none" strike="noStrike" kern="0" cap="none" spc="0" normalizeH="0" baseline="0" noProof="0" dirty="0" smtClean="0">
                <a:ln>
                  <a:noFill/>
                </a:ln>
                <a:solidFill>
                  <a:schemeClr val="accent1"/>
                </a:solidFill>
                <a:effectLst/>
                <a:uLnTx/>
                <a:uFillTx/>
              </a:rPr>
              <a:t>  </a:t>
            </a:r>
            <a:r>
              <a:rPr kumimoji="0" lang="en-US" sz="1100" b="1" i="1" u="none" strike="noStrike" kern="0" cap="none" spc="0" normalizeH="0" baseline="0" noProof="0" dirty="0" smtClean="0">
                <a:ln>
                  <a:noFill/>
                </a:ln>
                <a:solidFill>
                  <a:schemeClr val="bg1"/>
                </a:solidFill>
                <a:effectLst/>
                <a:uLnTx/>
                <a:uFillTx/>
              </a:rPr>
              <a:t>=</a:t>
            </a:r>
            <a:r>
              <a:rPr kumimoji="0" lang="en-US" sz="1100" b="1" i="1" u="none" strike="noStrike" kern="0" cap="none" spc="0" normalizeH="0" noProof="0" dirty="0" smtClean="0">
                <a:ln>
                  <a:noFill/>
                </a:ln>
                <a:solidFill>
                  <a:schemeClr val="bg1"/>
                </a:solidFill>
                <a:effectLst/>
                <a:uLnTx/>
                <a:uFillTx/>
              </a:rPr>
              <a:t> 1,000 </a:t>
            </a:r>
            <a:r>
              <a:rPr kumimoji="0" lang="en-US" sz="1100" b="1" i="1" u="none" strike="noStrike" kern="0" cap="none" spc="0" normalizeH="0" noProof="0" dirty="0" err="1" smtClean="0">
                <a:ln>
                  <a:noFill/>
                </a:ln>
                <a:solidFill>
                  <a:schemeClr val="bg1"/>
                </a:solidFill>
                <a:effectLst/>
                <a:uLnTx/>
                <a:uFillTx/>
              </a:rPr>
              <a:t>Wh</a:t>
            </a:r>
            <a:endParaRPr kumimoji="0" lang="en-US" sz="1100" b="1" i="1" u="none" strike="noStrike" kern="0" cap="none" spc="0" normalizeH="0" noProof="0" dirty="0" smtClean="0">
              <a:ln>
                <a:noFill/>
              </a:ln>
              <a:solidFill>
                <a:schemeClr val="bg1"/>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r>
              <a:rPr lang="en-US" sz="1100" b="1" i="1" kern="0" dirty="0">
                <a:solidFill>
                  <a:schemeClr val="bg1"/>
                </a:solidFill>
              </a:rPr>
              <a:t> </a:t>
            </a:r>
            <a:r>
              <a:rPr lang="en-US" sz="1100" b="1" i="1" kern="0" dirty="0" smtClean="0">
                <a:solidFill>
                  <a:schemeClr val="bg1"/>
                </a:solidFill>
              </a:rPr>
              <a:t> = 1 kWh</a:t>
            </a:r>
            <a:endParaRPr kumimoji="0" lang="pl-PL" sz="1100" b="1" i="1" u="none" strike="noStrike" kern="0" cap="none" spc="0" normalizeH="0" baseline="0" noProof="0" dirty="0" smtClean="0">
              <a:ln>
                <a:noFill/>
              </a:ln>
              <a:solidFill>
                <a:schemeClr val="bg1"/>
              </a:solidFill>
              <a:effectLst/>
              <a:uLnTx/>
              <a:uFillTx/>
            </a:endParaRPr>
          </a:p>
        </p:txBody>
      </p:sp>
      <p:sp>
        <p:nvSpPr>
          <p:cNvPr id="13" name="Content Placeholder 1"/>
          <p:cNvSpPr txBox="1">
            <a:spLocks/>
          </p:cNvSpPr>
          <p:nvPr/>
        </p:nvSpPr>
        <p:spPr>
          <a:xfrm>
            <a:off x="8313772" y="2174422"/>
            <a:ext cx="4748527" cy="4675950"/>
          </a:xfrm>
          <a:prstGeom prst="rect">
            <a:avLst/>
          </a:prstGeom>
        </p:spPr>
        <p:txBody>
          <a:bodyPr vert="horz" lIns="91440" tIns="0" rIns="91440" bIns="45720" rtlCol="0">
            <a:noAutofit/>
          </a:bodyPr>
          <a:lstStyle>
            <a:lvl1pPr marL="171450" indent="-171450" algn="l" defTabSz="685800" rtl="0" eaLnBrk="1" latinLnBrk="0" hangingPunct="1">
              <a:lnSpc>
                <a:spcPct val="90000"/>
              </a:lnSpc>
              <a:spcBef>
                <a:spcPts val="750"/>
              </a:spcBef>
              <a:buClr>
                <a:schemeClr val="accent1"/>
              </a:buClr>
              <a:buFont typeface="Arial" panose="020B0604020202020204" pitchFamily="34" charset="0"/>
              <a:buChar char="•"/>
              <a:defRPr sz="1500" b="1"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Clr>
                <a:schemeClr val="accent1"/>
              </a:buClr>
              <a:buFont typeface="Arial" panose="020B0604020202020204" pitchFamily="34" charset="0"/>
              <a:buChar char="–"/>
              <a:defRPr sz="135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Clr>
                <a:schemeClr val="accent1"/>
              </a:buClr>
              <a:buSzPct val="60000"/>
              <a:buFont typeface="Courier New" panose="02070309020205020404" pitchFamily="49" charset="0"/>
              <a:buChar char="o"/>
              <a:defRPr sz="12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750"/>
              </a:spcBef>
              <a:spcAft>
                <a:spcPts val="0"/>
              </a:spcAft>
              <a:buClr>
                <a:srgbClr val="142C41"/>
              </a:buClr>
              <a:buSzTx/>
              <a:buFont typeface="Arial" panose="020B0604020202020204" pitchFamily="34" charset="0"/>
              <a:buNone/>
              <a:tabLst/>
              <a:defRPr/>
            </a:pPr>
            <a:r>
              <a:rPr kumimoji="0" lang="en-US" sz="1600" b="1" i="0" u="none" strike="noStrike" kern="1200" cap="none" spc="0" normalizeH="0" baseline="0" noProof="0" dirty="0" smtClean="0">
                <a:ln>
                  <a:noFill/>
                </a:ln>
                <a:solidFill>
                  <a:prstClr val="black"/>
                </a:solidFill>
                <a:effectLst/>
                <a:uLnTx/>
                <a:uFillTx/>
                <a:latin typeface="Arial"/>
                <a:ea typeface="+mn-ea"/>
                <a:cs typeface="+mn-cs"/>
              </a:rPr>
              <a:t>  </a:t>
            </a:r>
            <a:r>
              <a:rPr kumimoji="0" lang="en-US" sz="1400" b="1" i="0" u="sng" strike="noStrike" kern="1200" cap="none" spc="0" normalizeH="0" baseline="0" noProof="0" dirty="0" smtClean="0">
                <a:ln>
                  <a:noFill/>
                </a:ln>
                <a:solidFill>
                  <a:srgbClr val="142C41"/>
                </a:solidFill>
                <a:effectLst/>
                <a:uLnTx/>
                <a:uFillTx/>
                <a:latin typeface="Arial"/>
                <a:ea typeface="+mn-ea"/>
                <a:cs typeface="+mn-cs"/>
              </a:rPr>
              <a:t>ESB (Electric </a:t>
            </a:r>
            <a:r>
              <a:rPr kumimoji="0" lang="en-US" sz="1400" b="1" i="0" u="sng" strike="noStrike" kern="1200" cap="none" spc="0" normalizeH="0" baseline="0" noProof="0" dirty="0">
                <a:ln>
                  <a:noFill/>
                </a:ln>
                <a:solidFill>
                  <a:srgbClr val="142C41"/>
                </a:solidFill>
                <a:effectLst/>
                <a:uLnTx/>
                <a:uFillTx/>
                <a:latin typeface="Arial"/>
                <a:ea typeface="+mn-ea"/>
                <a:cs typeface="+mn-cs"/>
              </a:rPr>
              <a:t>School </a:t>
            </a:r>
            <a:r>
              <a:rPr kumimoji="0" lang="en-US" sz="1400" b="1" i="0" u="sng" strike="noStrike" kern="1200" cap="none" spc="0" normalizeH="0" baseline="0" noProof="0" dirty="0" smtClean="0">
                <a:ln>
                  <a:noFill/>
                </a:ln>
                <a:solidFill>
                  <a:srgbClr val="142C41"/>
                </a:solidFill>
                <a:effectLst/>
                <a:uLnTx/>
                <a:uFillTx/>
                <a:latin typeface="Arial"/>
                <a:ea typeface="+mn-ea"/>
                <a:cs typeface="+mn-cs"/>
              </a:rPr>
              <a:t>Bus) Example</a:t>
            </a:r>
          </a:p>
          <a:p>
            <a:pPr marL="0" marR="0" lvl="0" indent="0" algn="l" defTabSz="914400" rtl="0" eaLnBrk="1" fontAlgn="auto" latinLnBrk="0" hangingPunct="1">
              <a:lnSpc>
                <a:spcPct val="90000"/>
              </a:lnSpc>
              <a:spcBef>
                <a:spcPts val="750"/>
              </a:spcBef>
              <a:spcAft>
                <a:spcPts val="0"/>
              </a:spcAft>
              <a:buClr>
                <a:srgbClr val="142C41"/>
              </a:buClr>
              <a:buSzTx/>
              <a:buFont typeface="Arial" panose="020B0604020202020204" pitchFamily="34" charset="0"/>
              <a:buNone/>
              <a:tabLst/>
              <a:defRPr/>
            </a:pPr>
            <a:endParaRPr kumimoji="0" lang="en-US" sz="1800" b="0" i="0" u="none" strike="noStrike" kern="1200" cap="none" spc="0" normalizeH="0" baseline="0" noProof="0" dirty="0" smtClean="0">
              <a:ln>
                <a:noFill/>
              </a:ln>
              <a:solidFill>
                <a:prstClr val="black"/>
              </a:solidFill>
              <a:effectLst/>
              <a:uLnTx/>
              <a:uFillTx/>
              <a:latin typeface="Arial"/>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r>
              <a:rPr kumimoji="0" lang="en-US" sz="1800" b="1" i="1" u="none" strike="noStrike" kern="1200" cap="none" spc="0" normalizeH="0" baseline="0" noProof="0" dirty="0" smtClean="0">
                <a:ln>
                  <a:noFill/>
                </a:ln>
                <a:solidFill>
                  <a:prstClr val="black"/>
                </a:solidFill>
                <a:effectLst/>
                <a:uLnTx/>
                <a:uFillTx/>
                <a:latin typeface="Arial"/>
                <a:ea typeface="+mn-ea"/>
                <a:cs typeface="+mn-cs"/>
              </a:rPr>
              <a:t>Battery Capacity</a:t>
            </a:r>
            <a:r>
              <a:rPr kumimoji="0" lang="en-US" sz="1800" b="0" i="0" u="none" strike="noStrike" kern="1200" cap="none" spc="0" normalizeH="0" baseline="0" noProof="0" dirty="0" smtClean="0">
                <a:ln>
                  <a:noFill/>
                </a:ln>
                <a:solidFill>
                  <a:prstClr val="black"/>
                </a:solidFill>
                <a:effectLst/>
                <a:uLnTx/>
                <a:uFillTx/>
                <a:latin typeface="Arial"/>
                <a:ea typeface="+mn-ea"/>
                <a:cs typeface="+mn-cs"/>
              </a:rPr>
              <a:t>: 155 kWh</a:t>
            </a: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endParaRPr kumimoji="0" lang="en-US" sz="1800" b="1" i="1" u="none" strike="noStrike" kern="1200" cap="none" spc="0" normalizeH="0" baseline="0" noProof="0" dirty="0" smtClean="0">
              <a:ln>
                <a:noFill/>
              </a:ln>
              <a:solidFill>
                <a:prstClr val="black"/>
              </a:solidFill>
              <a:effectLst/>
              <a:uLnTx/>
              <a:uFillTx/>
              <a:latin typeface="Arial"/>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r>
              <a:rPr kumimoji="0" lang="en-US" sz="1800" b="1" i="1" u="sng" strike="noStrike" kern="1200" cap="none" spc="0" normalizeH="0" baseline="0" noProof="0" dirty="0" smtClean="0">
                <a:ln>
                  <a:noFill/>
                </a:ln>
                <a:solidFill>
                  <a:prstClr val="black"/>
                </a:solidFill>
                <a:effectLst/>
                <a:uLnTx/>
                <a:uFillTx/>
                <a:latin typeface="Arial"/>
                <a:ea typeface="+mn-ea"/>
                <a:cs typeface="+mn-cs"/>
              </a:rPr>
              <a:t>Charging Time:</a:t>
            </a:r>
            <a:endParaRPr kumimoji="0" lang="en-US" sz="1800" b="0" i="0" u="sng" strike="noStrike" kern="1200" cap="none" spc="0" normalizeH="0" baseline="0" noProof="0" dirty="0">
              <a:ln>
                <a:noFill/>
              </a:ln>
              <a:solidFill>
                <a:prstClr val="black"/>
              </a:solidFill>
              <a:effectLst/>
              <a:uLnTx/>
              <a:uFillTx/>
              <a:latin typeface="Arial"/>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r>
              <a:rPr kumimoji="0" lang="en-US" sz="1800" b="1" i="0" u="none" strike="noStrike" kern="1200" cap="none" spc="0" normalizeH="0" baseline="0" noProof="0" dirty="0" smtClean="0">
                <a:ln>
                  <a:noFill/>
                </a:ln>
                <a:solidFill>
                  <a:prstClr val="black"/>
                </a:solidFill>
                <a:effectLst/>
                <a:uLnTx/>
                <a:uFillTx/>
                <a:latin typeface="Arial"/>
                <a:ea typeface="+mn-ea"/>
                <a:cs typeface="+mn-cs"/>
              </a:rPr>
              <a:t>Level 2 would take:</a:t>
            </a:r>
          </a:p>
          <a:p>
            <a:pPr marL="342900" marR="0" lvl="1" indent="0" algn="ctr"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endParaRPr kumimoji="0" lang="en-US" sz="1600" b="0" i="1" u="none" strike="noStrike" kern="1200" cap="none" spc="0" normalizeH="0" baseline="0" noProof="0" dirty="0">
              <a:ln>
                <a:noFill/>
              </a:ln>
              <a:solidFill>
                <a:prstClr val="black"/>
              </a:solidFill>
              <a:effectLst/>
              <a:uLnTx/>
              <a:uFillTx/>
              <a:latin typeface="Cambria Math" panose="02040503050406030204" pitchFamily="18" charset="0"/>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r>
              <a:rPr kumimoji="0" lang="en-US" sz="1800" b="1" i="0" u="none" strike="noStrike" kern="1200" cap="none" spc="0" normalizeH="0" baseline="0" noProof="0" dirty="0" smtClean="0">
                <a:ln>
                  <a:noFill/>
                </a:ln>
                <a:solidFill>
                  <a:prstClr val="black"/>
                </a:solidFill>
                <a:effectLst/>
                <a:uLnTx/>
                <a:uFillTx/>
                <a:latin typeface="Arial"/>
                <a:ea typeface="+mn-ea"/>
                <a:cs typeface="+mn-cs"/>
              </a:rPr>
              <a:t>Level 3 (DCFC) would </a:t>
            </a:r>
            <a:r>
              <a:rPr kumimoji="0" lang="en-US" sz="1800" b="0" i="0" u="none" strike="noStrike" kern="1200" cap="none" spc="0" normalizeH="0" baseline="0" noProof="0" dirty="0" smtClean="0">
                <a:ln>
                  <a:noFill/>
                </a:ln>
                <a:solidFill>
                  <a:prstClr val="black"/>
                </a:solidFill>
                <a:effectLst/>
                <a:uLnTx/>
                <a:uFillTx/>
                <a:latin typeface="Arial"/>
                <a:ea typeface="+mn-ea"/>
                <a:cs typeface="+mn-cs"/>
              </a:rPr>
              <a:t>take:</a:t>
            </a:r>
            <a:endParaRPr kumimoji="0" lang="en-US" sz="1800" b="0" i="1" u="none" strike="noStrike" kern="1200" cap="none" spc="0" normalizeH="0" baseline="0" noProof="0" dirty="0" smtClean="0">
              <a:ln>
                <a:noFill/>
              </a:ln>
              <a:solidFill>
                <a:prstClr val="black"/>
              </a:solidFill>
              <a:effectLst/>
              <a:uLnTx/>
              <a:uFillTx/>
              <a:latin typeface="Cambria Math" panose="02040503050406030204" pitchFamily="18" charset="0"/>
              <a:ea typeface="+mn-ea"/>
              <a:cs typeface="+mn-cs"/>
            </a:endParaRPr>
          </a:p>
          <a:p>
            <a:pPr marL="342900" marR="0" lvl="1" indent="0" algn="l" defTabSz="685800" rtl="0" eaLnBrk="1" fontAlgn="auto" latinLnBrk="0" hangingPunct="1">
              <a:lnSpc>
                <a:spcPct val="90000"/>
              </a:lnSpc>
              <a:spcBef>
                <a:spcPts val="375"/>
              </a:spcBef>
              <a:spcAft>
                <a:spcPts val="0"/>
              </a:spcAft>
              <a:buClr>
                <a:srgbClr val="142C41"/>
              </a:buClr>
              <a:buSzTx/>
              <a:buFont typeface="Arial" panose="020B0604020202020204" pitchFamily="34" charset="0"/>
              <a:buNone/>
              <a:tabLst/>
              <a:defRPr/>
            </a:pPr>
            <a:endParaRPr kumimoji="0" lang="en-US" sz="1800" b="0" i="1" u="none" strike="noStrike" kern="1200" cap="none" spc="0" normalizeH="0" baseline="0" noProof="0" dirty="0">
              <a:ln>
                <a:noFill/>
              </a:ln>
              <a:solidFill>
                <a:prstClr val="black"/>
              </a:solidFill>
              <a:effectLst/>
              <a:uLnTx/>
              <a:uFillTx/>
              <a:latin typeface="Cambria Math"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14" name="Rectangle 13"/>
              <p:cNvSpPr/>
              <p:nvPr/>
            </p:nvSpPr>
            <p:spPr>
              <a:xfrm>
                <a:off x="8424644" y="4772389"/>
                <a:ext cx="3245568" cy="618311"/>
              </a:xfrm>
              <a:prstGeom prst="rect">
                <a:avLst/>
              </a:prstGeom>
            </p:spPr>
            <p:txBody>
              <a:bodyPr wrap="none">
                <a:spAutoFit/>
              </a:bodyPr>
              <a:lstStyle/>
              <a:p>
                <a:pPr marL="342900" marR="0" lvl="1" indent="0" defTabSz="91440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f>
                        <m:fPr>
                          <m:ctrlP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ctrlPr>
                        </m:fPr>
                        <m:num>
                          <m: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t>155 </m:t>
                          </m:r>
                          <m: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t>𝑘𝑊h</m:t>
                          </m:r>
                          <m: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t> </m:t>
                          </m:r>
                        </m:num>
                        <m:den>
                          <m: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t>60 </m:t>
                          </m:r>
                          <m:r>
                            <a:rPr kumimoji="0" lang="en-US" sz="1800" b="0" i="1" u="none" strike="noStrike" kern="0" cap="none" spc="0" normalizeH="0" baseline="0" noProof="0" smtClean="0">
                              <a:ln>
                                <a:noFill/>
                              </a:ln>
                              <a:solidFill>
                                <a:prstClr val="black"/>
                              </a:solidFill>
                              <a:effectLst/>
                              <a:uLnTx/>
                              <a:uFillTx/>
                              <a:latin typeface="Cambria Math" panose="02040503050406030204" pitchFamily="18" charset="0"/>
                            </a:rPr>
                            <m:t>𝑘𝑊</m:t>
                          </m:r>
                        </m:den>
                      </m:f>
                      <m:r>
                        <a:rPr kumimoji="0" lang="en-US" sz="1800" b="0" i="1" u="none" strike="noStrike" kern="0" cap="none" spc="0" normalizeH="0" baseline="0" noProof="0" smtClean="0">
                          <a:ln>
                            <a:noFill/>
                          </a:ln>
                          <a:solidFill>
                            <a:srgbClr val="F0512C"/>
                          </a:solidFill>
                          <a:effectLst/>
                          <a:uLnTx/>
                          <a:uFillTx/>
                          <a:latin typeface="Cambria Math" panose="02040503050406030204" pitchFamily="18" charset="0"/>
                        </a:rPr>
                        <m:t>=~</m:t>
                      </m:r>
                      <m:r>
                        <a:rPr kumimoji="0" lang="en-US" sz="1800" b="1" i="1" u="none" strike="noStrike" kern="0" cap="none" spc="0" normalizeH="0" baseline="0" noProof="0" smtClean="0">
                          <a:ln>
                            <a:noFill/>
                          </a:ln>
                          <a:solidFill>
                            <a:srgbClr val="F0512C"/>
                          </a:solidFill>
                          <a:effectLst/>
                          <a:uLnTx/>
                          <a:uFillTx/>
                          <a:latin typeface="Cambria Math" panose="02040503050406030204" pitchFamily="18" charset="0"/>
                        </a:rPr>
                        <m:t>𝟐</m:t>
                      </m:r>
                      <m:r>
                        <a:rPr kumimoji="0" lang="en-US" sz="1800" b="1" i="1" u="none" strike="noStrike" kern="0" cap="none" spc="0" normalizeH="0" baseline="0" noProof="0" smtClean="0">
                          <a:ln>
                            <a:noFill/>
                          </a:ln>
                          <a:solidFill>
                            <a:srgbClr val="F0512C"/>
                          </a:solidFill>
                          <a:effectLst/>
                          <a:uLnTx/>
                          <a:uFillTx/>
                          <a:latin typeface="Cambria Math" panose="02040503050406030204" pitchFamily="18" charset="0"/>
                        </a:rPr>
                        <m:t>.</m:t>
                      </m:r>
                      <m:r>
                        <a:rPr kumimoji="0" lang="en-US" sz="1800" b="1" i="1" u="none" strike="noStrike" kern="0" cap="none" spc="0" normalizeH="0" baseline="0" noProof="0" smtClean="0">
                          <a:ln>
                            <a:noFill/>
                          </a:ln>
                          <a:solidFill>
                            <a:srgbClr val="F0512C"/>
                          </a:solidFill>
                          <a:effectLst/>
                          <a:uLnTx/>
                          <a:uFillTx/>
                          <a:latin typeface="Cambria Math" panose="02040503050406030204" pitchFamily="18" charset="0"/>
                        </a:rPr>
                        <m:t>𝟓𝟖</m:t>
                      </m:r>
                      <m:r>
                        <a:rPr kumimoji="0" lang="en-US" sz="1800" b="1" i="1" u="none" strike="noStrike" kern="0" cap="none" spc="0" normalizeH="0" baseline="0" noProof="0" smtClean="0">
                          <a:ln>
                            <a:noFill/>
                          </a:ln>
                          <a:solidFill>
                            <a:srgbClr val="F0512C"/>
                          </a:solidFill>
                          <a:effectLst/>
                          <a:uLnTx/>
                          <a:uFillTx/>
                          <a:latin typeface="Cambria Math" panose="02040503050406030204" pitchFamily="18" charset="0"/>
                        </a:rPr>
                        <m:t> </m:t>
                      </m:r>
                      <m:r>
                        <a:rPr kumimoji="0" lang="en-US" sz="1800" b="1" i="1" u="none" strike="noStrike" kern="0" cap="none" spc="0" normalizeH="0" baseline="0" noProof="0" smtClean="0">
                          <a:ln>
                            <a:noFill/>
                          </a:ln>
                          <a:solidFill>
                            <a:srgbClr val="F0512C"/>
                          </a:solidFill>
                          <a:effectLst/>
                          <a:uLnTx/>
                          <a:uFillTx/>
                          <a:latin typeface="Cambria Math" panose="02040503050406030204" pitchFamily="18" charset="0"/>
                        </a:rPr>
                        <m:t>𝒉𝒐𝒖𝒓𝒔</m:t>
                      </m:r>
                    </m:oMath>
                  </m:oMathPara>
                </a14:m>
                <a:endParaRPr kumimoji="0" lang="en-US" sz="1800" b="1" i="0" u="none" strike="noStrike" kern="0" cap="none" spc="0" normalizeH="0" baseline="0" noProof="0" dirty="0" smtClean="0">
                  <a:ln>
                    <a:noFill/>
                  </a:ln>
                  <a:solidFill>
                    <a:srgbClr val="F0512C"/>
                  </a:solidFill>
                  <a:effectLst/>
                  <a:uLnTx/>
                  <a:uFillTx/>
                </a:endParaRPr>
              </a:p>
            </p:txBody>
          </p:sp>
        </mc:Choice>
        <mc:Fallback xmlns="">
          <p:sp>
            <p:nvSpPr>
              <p:cNvPr id="14" name="Rectangle 13"/>
              <p:cNvSpPr>
                <a:spLocks noRot="1" noChangeAspect="1" noMove="1" noResize="1" noEditPoints="1" noAdjustHandles="1" noChangeArrowheads="1" noChangeShapeType="1" noTextEdit="1"/>
              </p:cNvSpPr>
              <p:nvPr/>
            </p:nvSpPr>
            <p:spPr>
              <a:xfrm>
                <a:off x="8424644" y="4772389"/>
                <a:ext cx="3245568" cy="618311"/>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Rectangle 14"/>
              <p:cNvSpPr/>
              <p:nvPr/>
            </p:nvSpPr>
            <p:spPr>
              <a:xfrm>
                <a:off x="8407662" y="3919656"/>
                <a:ext cx="3054799" cy="496674"/>
              </a:xfrm>
              <a:prstGeom prst="rect">
                <a:avLst/>
              </a:prstGeom>
            </p:spPr>
            <p:txBody>
              <a:bodyPr wrap="square">
                <a:spAutoFit/>
              </a:bodyPr>
              <a:lstStyle/>
              <a:p>
                <a:pPr marL="342900" lvl="1"/>
                <a:r>
                  <a:rPr lang="en-US" i="1" dirty="0">
                    <a:solidFill>
                      <a:prstClr val="black"/>
                    </a:solidFill>
                    <a:latin typeface="Cambria Math" panose="02040503050406030204" pitchFamily="18" charset="0"/>
                  </a:rPr>
                  <a:t> </a:t>
                </a:r>
                <a14:m>
                  <m:oMath xmlns:m="http://schemas.openxmlformats.org/officeDocument/2006/math">
                    <m:f>
                      <m:fPr>
                        <m:ctrlPr>
                          <a:rPr lang="en-US" i="1">
                            <a:solidFill>
                              <a:prstClr val="black"/>
                            </a:solidFill>
                            <a:latin typeface="Cambria Math" panose="02040503050406030204" pitchFamily="18" charset="0"/>
                          </a:rPr>
                        </m:ctrlPr>
                      </m:fPr>
                      <m:num>
                        <m:r>
                          <a:rPr lang="en-US" i="1">
                            <a:solidFill>
                              <a:prstClr val="black"/>
                            </a:solidFill>
                            <a:latin typeface="Cambria Math" panose="02040503050406030204" pitchFamily="18" charset="0"/>
                          </a:rPr>
                          <m:t>155 </m:t>
                        </m:r>
                        <m:r>
                          <a:rPr lang="en-US" i="1">
                            <a:solidFill>
                              <a:prstClr val="black"/>
                            </a:solidFill>
                            <a:latin typeface="Cambria Math" panose="02040503050406030204" pitchFamily="18" charset="0"/>
                          </a:rPr>
                          <m:t>𝑘𝑊h</m:t>
                        </m:r>
                      </m:num>
                      <m:den>
                        <m:r>
                          <a:rPr lang="en-US" i="1">
                            <a:solidFill>
                              <a:prstClr val="black"/>
                            </a:solidFill>
                            <a:latin typeface="Cambria Math" panose="02040503050406030204" pitchFamily="18" charset="0"/>
                          </a:rPr>
                          <m:t>19.2 </m:t>
                        </m:r>
                        <m:r>
                          <a:rPr lang="en-US" i="1">
                            <a:solidFill>
                              <a:prstClr val="black"/>
                            </a:solidFill>
                            <a:latin typeface="Cambria Math" panose="02040503050406030204" pitchFamily="18" charset="0"/>
                          </a:rPr>
                          <m:t>𝑘𝑊</m:t>
                        </m:r>
                      </m:den>
                    </m:f>
                    <m:r>
                      <a:rPr lang="en-US" i="1" smtClean="0">
                        <a:solidFill>
                          <a:srgbClr val="F0512C"/>
                        </a:solidFill>
                        <a:latin typeface="Cambria Math" panose="02040503050406030204" pitchFamily="18" charset="0"/>
                      </a:rPr>
                      <m:t>=~</m:t>
                    </m:r>
                    <m:r>
                      <a:rPr lang="en-US" b="1" i="1" smtClean="0">
                        <a:solidFill>
                          <a:srgbClr val="F0512C"/>
                        </a:solidFill>
                        <a:latin typeface="Cambria Math" panose="02040503050406030204" pitchFamily="18" charset="0"/>
                      </a:rPr>
                      <m:t>𝟖</m:t>
                    </m:r>
                    <m:r>
                      <a:rPr lang="en-US" b="1" i="1" smtClean="0">
                        <a:solidFill>
                          <a:srgbClr val="F0512C"/>
                        </a:solidFill>
                        <a:latin typeface="Cambria Math" panose="02040503050406030204" pitchFamily="18" charset="0"/>
                      </a:rPr>
                      <m:t>.</m:t>
                    </m:r>
                    <m:r>
                      <a:rPr lang="en-US" b="1" i="1" smtClean="0">
                        <a:solidFill>
                          <a:srgbClr val="F0512C"/>
                        </a:solidFill>
                        <a:latin typeface="Cambria Math" panose="02040503050406030204" pitchFamily="18" charset="0"/>
                      </a:rPr>
                      <m:t>𝟎𝟕</m:t>
                    </m:r>
                    <m:r>
                      <a:rPr lang="en-US" b="1" i="1" smtClean="0">
                        <a:solidFill>
                          <a:srgbClr val="F0512C"/>
                        </a:solidFill>
                        <a:latin typeface="Cambria Math" panose="02040503050406030204" pitchFamily="18" charset="0"/>
                      </a:rPr>
                      <m:t> </m:t>
                    </m:r>
                    <m:r>
                      <a:rPr lang="en-US" b="1" i="1" smtClean="0">
                        <a:solidFill>
                          <a:srgbClr val="F0512C"/>
                        </a:solidFill>
                        <a:latin typeface="Cambria Math" panose="02040503050406030204" pitchFamily="18" charset="0"/>
                      </a:rPr>
                      <m:t>𝒉𝒐𝒖𝒓𝒔</m:t>
                    </m:r>
                  </m:oMath>
                </a14:m>
                <a:endParaRPr lang="en-US" b="1" i="1" dirty="0">
                  <a:solidFill>
                    <a:srgbClr val="00B050"/>
                  </a:solidFill>
                  <a:latin typeface="Cambria Math" panose="02040503050406030204" pitchFamily="18" charset="0"/>
                </a:endParaRPr>
              </a:p>
            </p:txBody>
          </p:sp>
        </mc:Choice>
        <mc:Fallback xmlns="">
          <p:sp>
            <p:nvSpPr>
              <p:cNvPr id="15" name="Rectangle 14"/>
              <p:cNvSpPr>
                <a:spLocks noRot="1" noChangeAspect="1" noMove="1" noResize="1" noEditPoints="1" noAdjustHandles="1" noChangeArrowheads="1" noChangeShapeType="1" noTextEdit="1"/>
              </p:cNvSpPr>
              <p:nvPr/>
            </p:nvSpPr>
            <p:spPr>
              <a:xfrm>
                <a:off x="8407662" y="3919656"/>
                <a:ext cx="3054799" cy="496674"/>
              </a:xfrm>
              <a:prstGeom prst="rect">
                <a:avLst/>
              </a:prstGeom>
              <a:blipFill>
                <a:blip r:embed="rId14"/>
                <a:stretch>
                  <a:fillRect b="-1235"/>
                </a:stretch>
              </a:blipFill>
            </p:spPr>
            <p:txBody>
              <a:bodyPr/>
              <a:lstStyle/>
              <a:p>
                <a:r>
                  <a:rPr lang="en-US">
                    <a:noFill/>
                  </a:rPr>
                  <a:t> </a:t>
                </a:r>
              </a:p>
            </p:txBody>
          </p:sp>
        </mc:Fallback>
      </mc:AlternateContent>
      <p:sp>
        <p:nvSpPr>
          <p:cNvPr id="16" name="Rectangle 15"/>
          <p:cNvSpPr/>
          <p:nvPr/>
        </p:nvSpPr>
        <p:spPr>
          <a:xfrm>
            <a:off x="5345533" y="1609536"/>
            <a:ext cx="3556376"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smtClean="0">
                <a:ln>
                  <a:noFill/>
                </a:ln>
                <a:solidFill>
                  <a:schemeClr val="bg1"/>
                </a:solidFill>
                <a:effectLst/>
                <a:uLnTx/>
                <a:uFillTx/>
              </a:rPr>
              <a:t>Power (W) = Voltage (V) x Current (I)</a:t>
            </a:r>
          </a:p>
        </p:txBody>
      </p:sp>
      <p:sp>
        <p:nvSpPr>
          <p:cNvPr id="22" name="Rectangle 21"/>
          <p:cNvSpPr/>
          <p:nvPr/>
        </p:nvSpPr>
        <p:spPr>
          <a:xfrm>
            <a:off x="6891793" y="1887219"/>
            <a:ext cx="1157689" cy="26161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100" b="1" i="1" u="none" strike="noStrike" kern="0" cap="none" spc="0" normalizeH="0" baseline="0" noProof="0" dirty="0" smtClean="0">
                <a:ln>
                  <a:noFill/>
                </a:ln>
                <a:solidFill>
                  <a:schemeClr val="bg1"/>
                </a:solidFill>
                <a:effectLst/>
                <a:uLnTx/>
                <a:uFillTx/>
              </a:rPr>
              <a:t>1000 W = 1 kW</a:t>
            </a:r>
          </a:p>
        </p:txBody>
      </p:sp>
      <p:sp>
        <p:nvSpPr>
          <p:cNvPr id="18" name="Footer Placeholder 3"/>
          <p:cNvSpPr>
            <a:spLocks noGrp="1"/>
          </p:cNvSpPr>
          <p:nvPr>
            <p:ph type="ftr" sz="quarter" idx="10"/>
          </p:nvPr>
        </p:nvSpPr>
        <p:spPr>
          <a:xfrm>
            <a:off x="1782653" y="6260095"/>
            <a:ext cx="4313347" cy="365125"/>
          </a:xfrm>
        </p:spPr>
        <p:txBody>
          <a:bodyPr/>
          <a:lstStyle/>
          <a:p>
            <a:pPr defTabSz="914377"/>
            <a:r>
              <a:rPr lang="en-US" dirty="0" smtClean="0">
                <a:solidFill>
                  <a:srgbClr val="444444"/>
                </a:solidFill>
                <a:latin typeface="Arial" panose="020B0604020202020204"/>
              </a:rPr>
              <a:t>    © </a:t>
            </a:r>
            <a:r>
              <a:rPr lang="en-US" dirty="0">
                <a:solidFill>
                  <a:srgbClr val="444444"/>
                </a:solidFill>
                <a:latin typeface="Arial" panose="020B0604020202020204"/>
              </a:rPr>
              <a:t>2024 PSEG. All Rights Reserved</a:t>
            </a:r>
          </a:p>
        </p:txBody>
      </p:sp>
    </p:spTree>
    <p:extLst>
      <p:ext uri="{BB962C8B-B14F-4D97-AF65-F5344CB8AC3E}">
        <p14:creationId xmlns:p14="http://schemas.microsoft.com/office/powerpoint/2010/main" val="91405513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E3EBF7"/>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charset="0"/>
              <a:ea typeface="+mn-ea"/>
              <a:cs typeface="+mn-cs"/>
            </a:endParaRPr>
          </a:p>
        </p:txBody>
      </p:sp>
      <p:pic>
        <p:nvPicPr>
          <p:cNvPr id="3" name="object 3"/>
          <p:cNvPicPr/>
          <p:nvPr/>
        </p:nvPicPr>
        <p:blipFill>
          <a:blip r:embed="rId2" cstate="print"/>
          <a:stretch>
            <a:fillRect/>
          </a:stretch>
        </p:blipFill>
        <p:spPr>
          <a:xfrm>
            <a:off x="1735835" y="1604010"/>
            <a:ext cx="2981706" cy="576072"/>
          </a:xfrm>
          <a:prstGeom prst="rect">
            <a:avLst/>
          </a:prstGeom>
        </p:spPr>
      </p:pic>
      <p:sp>
        <p:nvSpPr>
          <p:cNvPr id="4" name="object 4"/>
          <p:cNvSpPr txBox="1">
            <a:spLocks noGrp="1"/>
          </p:cNvSpPr>
          <p:nvPr>
            <p:ph type="title"/>
          </p:nvPr>
        </p:nvSpPr>
        <p:spPr>
          <a:xfrm>
            <a:off x="2965214" y="2551516"/>
            <a:ext cx="7295409" cy="1754968"/>
          </a:xfrm>
          <a:prstGeom prst="rect">
            <a:avLst/>
          </a:prstGeom>
        </p:spPr>
        <p:txBody>
          <a:bodyPr vert="horz" wrap="square" lIns="0" tIns="92075" rIns="0" bIns="0" rtlCol="0">
            <a:spAutoFit/>
          </a:bodyPr>
          <a:lstStyle/>
          <a:p>
            <a:pPr marL="12700" marR="5080">
              <a:lnSpc>
                <a:spcPct val="100000"/>
              </a:lnSpc>
              <a:spcBef>
                <a:spcPts val="725"/>
              </a:spcBef>
            </a:pPr>
            <a:r>
              <a:rPr lang="en-US" sz="5400" spc="195" dirty="0" smtClean="0">
                <a:latin typeface="Outfit SemiBold"/>
                <a:cs typeface="Century Gothic"/>
              </a:rPr>
              <a:t>Fleet Make Ready Program Overview</a:t>
            </a:r>
            <a:endParaRPr sz="4600" dirty="0">
              <a:latin typeface="Century Gothic"/>
              <a:cs typeface="Century Gothic"/>
            </a:endParaRPr>
          </a:p>
        </p:txBody>
      </p:sp>
    </p:spTree>
    <p:extLst>
      <p:ext uri="{BB962C8B-B14F-4D97-AF65-F5344CB8AC3E}">
        <p14:creationId xmlns:p14="http://schemas.microsoft.com/office/powerpoint/2010/main" val="312211392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42048" y="855970"/>
            <a:ext cx="3705860" cy="504625"/>
          </a:xfrm>
          <a:prstGeom prst="rect">
            <a:avLst/>
          </a:prstGeom>
        </p:spPr>
        <p:txBody>
          <a:bodyPr vert="horz" wrap="square" lIns="0" tIns="12065" rIns="0" bIns="0" rtlCol="0">
            <a:spAutoFit/>
          </a:bodyPr>
          <a:lstStyle/>
          <a:p>
            <a:pPr marL="12700">
              <a:lnSpc>
                <a:spcPct val="100000"/>
              </a:lnSpc>
              <a:spcBef>
                <a:spcPts val="95"/>
              </a:spcBef>
            </a:pPr>
            <a:r>
              <a:rPr dirty="0">
                <a:solidFill>
                  <a:srgbClr val="142C41"/>
                </a:solidFill>
              </a:rPr>
              <a:t>Program</a:t>
            </a:r>
            <a:r>
              <a:rPr spc="-160" dirty="0">
                <a:solidFill>
                  <a:srgbClr val="142C41"/>
                </a:solidFill>
              </a:rPr>
              <a:t> </a:t>
            </a:r>
            <a:r>
              <a:rPr spc="-10" dirty="0">
                <a:solidFill>
                  <a:srgbClr val="142C41"/>
                </a:solidFill>
              </a:rPr>
              <a:t>Goals</a:t>
            </a:r>
          </a:p>
        </p:txBody>
      </p:sp>
      <p:sp>
        <p:nvSpPr>
          <p:cNvPr id="3" name="object 3"/>
          <p:cNvSpPr txBox="1"/>
          <p:nvPr/>
        </p:nvSpPr>
        <p:spPr>
          <a:xfrm>
            <a:off x="1698834" y="1763979"/>
            <a:ext cx="9730558" cy="2880276"/>
          </a:xfrm>
          <a:prstGeom prst="rect">
            <a:avLst/>
          </a:prstGeom>
        </p:spPr>
        <p:txBody>
          <a:bodyPr vert="horz" wrap="square" lIns="0" tIns="109220" rIns="0" bIns="0" rtlCol="0">
            <a:spAutoFit/>
          </a:bodyPr>
          <a:lstStyle/>
          <a:p>
            <a:pPr marL="12700" marR="0" lvl="0" algn="l" defTabSz="914400" eaLnBrk="1" fontAlgn="auto" latinLnBrk="0" hangingPunct="1">
              <a:lnSpc>
                <a:spcPct val="100000"/>
              </a:lnSpc>
              <a:spcBef>
                <a:spcPts val="0"/>
              </a:spcBef>
              <a:spcAft>
                <a:spcPts val="4200"/>
              </a:spcAft>
              <a:buClr>
                <a:srgbClr val="F47C3C"/>
              </a:buClr>
              <a:buSzTx/>
              <a:tabLst>
                <a:tab pos="240665" algn="l"/>
              </a:tabLst>
              <a:defRPr/>
            </a:pPr>
            <a:r>
              <a:rPr kumimoji="0" lang="en-US" sz="2200" b="0" i="0" u="none" strike="noStrike" kern="0" cap="none" spc="0" normalizeH="0" baseline="0" noProof="0" dirty="0">
                <a:ln>
                  <a:noFill/>
                </a:ln>
                <a:solidFill>
                  <a:sysClr val="windowText" lastClr="000000"/>
                </a:solidFill>
                <a:effectLst/>
                <a:uLnTx/>
                <a:uFillTx/>
                <a:latin typeface="Arial"/>
                <a:cs typeface="Arial"/>
              </a:rPr>
              <a:t>Support the </a:t>
            </a:r>
            <a:r>
              <a:rPr kumimoji="0" lang="en-US" sz="2200" b="1" i="0" u="none" strike="noStrike" kern="0" cap="none" spc="0" normalizeH="0" baseline="0" noProof="0" dirty="0" smtClean="0">
                <a:ln>
                  <a:noFill/>
                </a:ln>
                <a:solidFill>
                  <a:sysClr val="windowText" lastClr="000000"/>
                </a:solidFill>
                <a:effectLst/>
                <a:uLnTx/>
                <a:uFillTx/>
                <a:latin typeface="Arial"/>
                <a:cs typeface="Arial"/>
              </a:rPr>
              <a:t>Fleet Electrification</a:t>
            </a:r>
            <a:r>
              <a:rPr kumimoji="0" lang="en-US" sz="2200" b="1" i="0" u="none" strike="noStrike" kern="0" cap="none" spc="0" normalizeH="0" noProof="0" dirty="0" smtClean="0">
                <a:ln>
                  <a:noFill/>
                </a:ln>
                <a:solidFill>
                  <a:sysClr val="windowText" lastClr="000000"/>
                </a:solidFill>
                <a:effectLst/>
                <a:uLnTx/>
                <a:uFillTx/>
                <a:latin typeface="Arial"/>
                <a:cs typeface="Arial"/>
              </a:rPr>
              <a:t> </a:t>
            </a:r>
            <a:r>
              <a:rPr kumimoji="0" lang="en-US" sz="2200" i="0" u="none" strike="noStrike" kern="0" cap="none" spc="0" normalizeH="0" noProof="0" dirty="0" smtClean="0">
                <a:ln>
                  <a:noFill/>
                </a:ln>
                <a:solidFill>
                  <a:sysClr val="windowText" lastClr="000000"/>
                </a:solidFill>
                <a:effectLst/>
                <a:uLnTx/>
                <a:uFillTx/>
                <a:latin typeface="Arial"/>
                <a:cs typeface="Arial"/>
              </a:rPr>
              <a:t>across Long Island</a:t>
            </a:r>
            <a:endParaRPr kumimoji="0" lang="en-US" sz="2200" b="1" i="0" u="none" strike="noStrike" kern="0" cap="none" spc="0" normalizeH="0" baseline="0" noProof="0" dirty="0">
              <a:ln>
                <a:noFill/>
              </a:ln>
              <a:solidFill>
                <a:sysClr val="windowText" lastClr="000000"/>
              </a:solidFill>
              <a:effectLst/>
              <a:uLnTx/>
              <a:uFillTx/>
              <a:latin typeface="Arial"/>
              <a:cs typeface="Arial"/>
            </a:endParaRPr>
          </a:p>
          <a:p>
            <a:pPr marL="12700" marR="0" lvl="0" algn="l" defTabSz="914400" eaLnBrk="1" fontAlgn="auto" latinLnBrk="0" hangingPunct="1">
              <a:lnSpc>
                <a:spcPct val="100000"/>
              </a:lnSpc>
              <a:spcBef>
                <a:spcPts val="0"/>
              </a:spcBef>
              <a:spcAft>
                <a:spcPts val="4200"/>
              </a:spcAft>
              <a:buClr>
                <a:srgbClr val="F47C3C"/>
              </a:buClr>
              <a:buSzTx/>
              <a:tabLst>
                <a:tab pos="240665" algn="l"/>
              </a:tabLst>
              <a:defRPr/>
            </a:pPr>
            <a:r>
              <a:rPr kumimoji="0" lang="en-US" sz="2200" b="0" i="0" u="none" strike="noStrike" kern="0" cap="none" spc="0" normalizeH="0" baseline="0" noProof="0" dirty="0">
                <a:ln>
                  <a:noFill/>
                </a:ln>
                <a:solidFill>
                  <a:sysClr val="windowText" lastClr="000000"/>
                </a:solidFill>
                <a:effectLst/>
                <a:uLnTx/>
                <a:uFillTx/>
                <a:latin typeface="Arial"/>
                <a:cs typeface="Arial"/>
              </a:rPr>
              <a:t>Make incentives available to customers to </a:t>
            </a:r>
            <a:r>
              <a:rPr kumimoji="0" lang="en-US" sz="2200" b="1" i="0" u="none" strike="noStrike" kern="0" cap="none" spc="0" normalizeH="0" baseline="0" noProof="0" dirty="0">
                <a:ln>
                  <a:noFill/>
                </a:ln>
                <a:solidFill>
                  <a:sysClr val="windowText" lastClr="000000"/>
                </a:solidFill>
                <a:effectLst/>
                <a:uLnTx/>
                <a:uFillTx/>
                <a:latin typeface="Arial"/>
                <a:cs typeface="Arial"/>
              </a:rPr>
              <a:t>offset their charging installation costs</a:t>
            </a:r>
          </a:p>
          <a:p>
            <a:pPr marL="12700" marR="0" lvl="0" algn="l" defTabSz="914400" eaLnBrk="1" fontAlgn="auto" latinLnBrk="0" hangingPunct="1">
              <a:lnSpc>
                <a:spcPct val="100000"/>
              </a:lnSpc>
              <a:spcBef>
                <a:spcPts val="0"/>
              </a:spcBef>
              <a:spcAft>
                <a:spcPts val="4200"/>
              </a:spcAft>
              <a:buClr>
                <a:srgbClr val="F47C3C"/>
              </a:buClr>
              <a:buSzTx/>
              <a:tabLst>
                <a:tab pos="240665" algn="l"/>
              </a:tabLst>
              <a:defRPr/>
            </a:pPr>
            <a:r>
              <a:rPr kumimoji="0" lang="en-US" sz="2200" b="1" i="0" u="none" strike="noStrike" kern="0" cap="none" spc="0" normalizeH="0" baseline="0" noProof="0" dirty="0" smtClean="0">
                <a:ln>
                  <a:noFill/>
                </a:ln>
                <a:solidFill>
                  <a:sysClr val="windowText" lastClr="000000"/>
                </a:solidFill>
                <a:effectLst/>
                <a:uLnTx/>
                <a:uFillTx/>
                <a:latin typeface="Arial"/>
                <a:cs typeface="Arial"/>
              </a:rPr>
              <a:t>Plan </a:t>
            </a:r>
            <a:r>
              <a:rPr kumimoji="0" lang="en-US" sz="2200" b="1" i="0" u="none" strike="noStrike" kern="0" cap="none" spc="0" normalizeH="0" baseline="0" noProof="0" dirty="0">
                <a:ln>
                  <a:noFill/>
                </a:ln>
                <a:solidFill>
                  <a:sysClr val="windowText" lastClr="000000"/>
                </a:solidFill>
                <a:effectLst/>
                <a:uLnTx/>
                <a:uFillTx/>
                <a:latin typeface="Arial"/>
                <a:cs typeface="Arial"/>
              </a:rPr>
              <a:t>and deploy grid infrastructure </a:t>
            </a:r>
            <a:r>
              <a:rPr kumimoji="0" lang="en-US" sz="2200" b="0" i="0" u="none" strike="noStrike" kern="0" cap="none" spc="0" normalizeH="0" baseline="0" noProof="0" dirty="0">
                <a:ln>
                  <a:noFill/>
                </a:ln>
                <a:solidFill>
                  <a:sysClr val="windowText" lastClr="000000"/>
                </a:solidFill>
                <a:effectLst/>
                <a:uLnTx/>
                <a:uFillTx/>
                <a:latin typeface="Arial"/>
                <a:cs typeface="Arial"/>
              </a:rPr>
              <a:t>so it is right-sized for the amount of power needed to support </a:t>
            </a:r>
            <a:r>
              <a:rPr kumimoji="0" lang="en-US" sz="2200" b="0" i="0" u="none" strike="noStrike" kern="0" cap="none" spc="0" normalizeH="0" baseline="0" noProof="0" dirty="0" smtClean="0">
                <a:ln>
                  <a:noFill/>
                </a:ln>
                <a:solidFill>
                  <a:sysClr val="windowText" lastClr="000000"/>
                </a:solidFill>
                <a:effectLst/>
                <a:uLnTx/>
                <a:uFillTx/>
                <a:latin typeface="Arial"/>
                <a:cs typeface="Arial"/>
              </a:rPr>
              <a:t>fleet electrification</a:t>
            </a:r>
            <a:endParaRPr kumimoji="0" lang="en-US" sz="2200" b="0" i="0" u="none" strike="noStrike" kern="0" cap="none" spc="0" normalizeH="0" baseline="0" noProof="0" dirty="0">
              <a:ln>
                <a:noFill/>
              </a:ln>
              <a:solidFill>
                <a:sysClr val="windowText" lastClr="000000"/>
              </a:solidFill>
              <a:effectLst/>
              <a:uLnTx/>
              <a:uFillTx/>
              <a:latin typeface="Arial"/>
              <a:cs typeface="Arial"/>
            </a:endParaRPr>
          </a:p>
        </p:txBody>
      </p:sp>
      <p:pic>
        <p:nvPicPr>
          <p:cNvPr id="8" name="object 8"/>
          <p:cNvPicPr/>
          <p:nvPr/>
        </p:nvPicPr>
        <p:blipFill>
          <a:blip r:embed="rId2" cstate="print"/>
          <a:stretch>
            <a:fillRect/>
          </a:stretch>
        </p:blipFill>
        <p:spPr>
          <a:xfrm>
            <a:off x="467579" y="3642300"/>
            <a:ext cx="1280160" cy="1280160"/>
          </a:xfrm>
          <a:prstGeom prst="rect">
            <a:avLst/>
          </a:prstGeom>
        </p:spPr>
      </p:pic>
      <p:pic>
        <p:nvPicPr>
          <p:cNvPr id="10" name="object 10"/>
          <p:cNvPicPr/>
          <p:nvPr/>
        </p:nvPicPr>
        <p:blipFill>
          <a:blip r:embed="rId3" cstate="print"/>
          <a:stretch>
            <a:fillRect/>
          </a:stretch>
        </p:blipFill>
        <p:spPr>
          <a:xfrm>
            <a:off x="459213" y="2404059"/>
            <a:ext cx="1280160" cy="1280160"/>
          </a:xfrm>
          <a:prstGeom prst="rect">
            <a:avLst/>
          </a:prstGeom>
        </p:spPr>
      </p:pic>
      <p:pic>
        <p:nvPicPr>
          <p:cNvPr id="11" name="object 11"/>
          <p:cNvPicPr/>
          <p:nvPr/>
        </p:nvPicPr>
        <p:blipFill>
          <a:blip r:embed="rId4" cstate="print"/>
          <a:stretch>
            <a:fillRect/>
          </a:stretch>
        </p:blipFill>
        <p:spPr>
          <a:xfrm>
            <a:off x="459213" y="1426978"/>
            <a:ext cx="1280160" cy="1280160"/>
          </a:xfrm>
          <a:prstGeom prst="rect">
            <a:avLst/>
          </a:prstGeom>
        </p:spPr>
      </p:pic>
    </p:spTree>
    <p:extLst>
      <p:ext uri="{BB962C8B-B14F-4D97-AF65-F5344CB8AC3E}">
        <p14:creationId xmlns:p14="http://schemas.microsoft.com/office/powerpoint/2010/main" val="27138210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8148727" y="4209449"/>
            <a:ext cx="2779769" cy="1541833"/>
          </a:xfrm>
          <a:prstGeom prst="rect">
            <a:avLst/>
          </a:prstGeom>
        </p:spPr>
      </p:pic>
      <p:pic>
        <p:nvPicPr>
          <p:cNvPr id="5" name="Picture 4"/>
          <p:cNvPicPr>
            <a:picLocks noChangeAspect="1"/>
          </p:cNvPicPr>
          <p:nvPr/>
        </p:nvPicPr>
        <p:blipFill>
          <a:blip r:embed="rId3"/>
          <a:stretch>
            <a:fillRect/>
          </a:stretch>
        </p:blipFill>
        <p:spPr>
          <a:xfrm>
            <a:off x="4855595" y="4062738"/>
            <a:ext cx="2789279" cy="1835253"/>
          </a:xfrm>
          <a:prstGeom prst="rect">
            <a:avLst/>
          </a:prstGeom>
        </p:spPr>
      </p:pic>
      <p:pic>
        <p:nvPicPr>
          <p:cNvPr id="3" name="Picture 2"/>
          <p:cNvPicPr>
            <a:picLocks noChangeAspect="1"/>
          </p:cNvPicPr>
          <p:nvPr/>
        </p:nvPicPr>
        <p:blipFill>
          <a:blip r:embed="rId4"/>
          <a:stretch>
            <a:fillRect/>
          </a:stretch>
        </p:blipFill>
        <p:spPr>
          <a:xfrm>
            <a:off x="1264135" y="4259190"/>
            <a:ext cx="3087607" cy="1472551"/>
          </a:xfrm>
          <a:prstGeom prst="rect">
            <a:avLst/>
          </a:prstGeom>
        </p:spPr>
      </p:pic>
      <p:sp>
        <p:nvSpPr>
          <p:cNvPr id="4" name="Slide Number Placeholder 3"/>
          <p:cNvSpPr>
            <a:spLocks noGrp="1"/>
          </p:cNvSpPr>
          <p:nvPr>
            <p:ph type="sldNum" sz="quarter" idx="11"/>
          </p:nvPr>
        </p:nvSpPr>
        <p:spPr/>
        <p:txBody>
          <a:bodyPr/>
          <a:lstStyle/>
          <a:p>
            <a:fld id="{E7BFA6FB-95A3-4A80-9B08-A176DC0622C9}" type="slidenum">
              <a:rPr lang="en-US" smtClean="0"/>
              <a:pPr/>
              <a:t>9</a:t>
            </a:fld>
            <a:endParaRPr lang="en-US"/>
          </a:p>
        </p:txBody>
      </p:sp>
      <p:sp>
        <p:nvSpPr>
          <p:cNvPr id="13" name="Title 2">
            <a:extLst>
              <a:ext uri="{FF2B5EF4-FFF2-40B4-BE49-F238E27FC236}">
                <a16:creationId xmlns:a16="http://schemas.microsoft.com/office/drawing/2014/main" id="{22E17FFE-3077-6782-795D-AC461BEA734F}"/>
              </a:ext>
            </a:extLst>
          </p:cNvPr>
          <p:cNvSpPr txBox="1">
            <a:spLocks/>
          </p:cNvSpPr>
          <p:nvPr/>
        </p:nvSpPr>
        <p:spPr>
          <a:xfrm>
            <a:off x="617213" y="207912"/>
            <a:ext cx="7977129" cy="1325563"/>
          </a:xfrm>
          <a:prstGeom prst="rect">
            <a:avLst/>
          </a:prstGeom>
        </p:spPr>
        <p:txBody>
          <a:bodyPr vert="horz" lIns="0" tIns="45720" rIns="91440" bIns="45720" rtlCol="0" anchor="t" anchorCtr="0">
            <a:normAutofit/>
          </a:bodyPr>
          <a:lstStyle>
            <a:lvl1pPr algn="l" defTabSz="914400" rtl="0" eaLnBrk="1" latinLnBrk="0" hangingPunct="1">
              <a:lnSpc>
                <a:spcPct val="90000"/>
              </a:lnSpc>
              <a:spcBef>
                <a:spcPct val="0"/>
              </a:spcBef>
              <a:buNone/>
              <a:defRPr sz="4000" b="1" i="0" kern="1200">
                <a:solidFill>
                  <a:schemeClr val="accent1"/>
                </a:solidFill>
                <a:latin typeface="Outfit SemiBold" pitchFamily="2" charset="0"/>
                <a:ea typeface="+mj-ea"/>
                <a:cs typeface="Arial" panose="020B0604020202020204" pitchFamily="34" charset="0"/>
              </a:defRPr>
            </a:lvl1pPr>
          </a:lstStyle>
          <a:p>
            <a:pPr marL="0" marR="0" lvl="0" indent="0"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smtClean="0">
                <a:ln>
                  <a:noFill/>
                </a:ln>
                <a:solidFill>
                  <a:srgbClr val="142C41"/>
                </a:solidFill>
                <a:effectLst/>
                <a:uLnTx/>
                <a:uFillTx/>
                <a:latin typeface="Outfit SemiBold" pitchFamily="2" charset="0"/>
                <a:ea typeface="+mj-ea"/>
                <a:cs typeface="Arial" panose="020B0604020202020204" pitchFamily="34" charset="0"/>
              </a:rPr>
              <a:t>Program Overview</a:t>
            </a:r>
            <a:endParaRPr kumimoji="0" lang="en-US" sz="4000" b="1" i="0" u="none" strike="noStrike" kern="1200" cap="none" spc="0" normalizeH="0" baseline="0" noProof="0" dirty="0">
              <a:ln>
                <a:noFill/>
              </a:ln>
              <a:solidFill>
                <a:srgbClr val="142C41"/>
              </a:solidFill>
              <a:effectLst/>
              <a:uLnTx/>
              <a:uFillTx/>
              <a:latin typeface="Outfit SemiBold" pitchFamily="2" charset="0"/>
              <a:ea typeface="+mj-ea"/>
              <a:cs typeface="Arial" panose="020B0604020202020204" pitchFamily="34" charset="0"/>
            </a:endParaRPr>
          </a:p>
        </p:txBody>
      </p:sp>
      <p:graphicFrame>
        <p:nvGraphicFramePr>
          <p:cNvPr id="14" name="Content Placeholder 6"/>
          <p:cNvGraphicFramePr>
            <a:graphicFrameLocks/>
          </p:cNvGraphicFramePr>
          <p:nvPr>
            <p:extLst>
              <p:ext uri="{D42A27DB-BD31-4B8C-83A1-F6EECF244321}">
                <p14:modId xmlns:p14="http://schemas.microsoft.com/office/powerpoint/2010/main" val="266958564"/>
              </p:ext>
            </p:extLst>
          </p:nvPr>
        </p:nvGraphicFramePr>
        <p:xfrm>
          <a:off x="617213" y="972151"/>
          <a:ext cx="11183360" cy="2758681"/>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9" name="Footer Placeholder 3"/>
          <p:cNvSpPr>
            <a:spLocks noGrp="1"/>
          </p:cNvSpPr>
          <p:nvPr>
            <p:ph type="ftr" sz="quarter" idx="10"/>
          </p:nvPr>
        </p:nvSpPr>
        <p:spPr>
          <a:xfrm>
            <a:off x="1782653" y="6260095"/>
            <a:ext cx="4313347" cy="365125"/>
          </a:xfrm>
        </p:spPr>
        <p:txBody>
          <a:bodyPr/>
          <a:lstStyle/>
          <a:p>
            <a:pPr defTabSz="914377"/>
            <a:r>
              <a:rPr lang="en-US" dirty="0" smtClean="0">
                <a:solidFill>
                  <a:srgbClr val="444444"/>
                </a:solidFill>
                <a:latin typeface="Arial" panose="020B0604020202020204"/>
              </a:rPr>
              <a:t>    © </a:t>
            </a:r>
            <a:r>
              <a:rPr lang="en-US" dirty="0">
                <a:solidFill>
                  <a:srgbClr val="444444"/>
                </a:solidFill>
                <a:latin typeface="Arial" panose="020B0604020202020204"/>
              </a:rPr>
              <a:t>2024 PSEG. All Rights Reserved</a:t>
            </a:r>
          </a:p>
        </p:txBody>
      </p:sp>
    </p:spTree>
    <p:extLst>
      <p:ext uri="{BB962C8B-B14F-4D97-AF65-F5344CB8AC3E}">
        <p14:creationId xmlns:p14="http://schemas.microsoft.com/office/powerpoint/2010/main" val="328257073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PSEG New">
      <a:dk1>
        <a:sysClr val="windowText" lastClr="000000"/>
      </a:dk1>
      <a:lt1>
        <a:sysClr val="window" lastClr="FFFFFF"/>
      </a:lt1>
      <a:dk2>
        <a:srgbClr val="142C41"/>
      </a:dk2>
      <a:lt2>
        <a:srgbClr val="E7E6E6"/>
      </a:lt2>
      <a:accent1>
        <a:srgbClr val="142C41"/>
      </a:accent1>
      <a:accent2>
        <a:srgbClr val="F0512C"/>
      </a:accent2>
      <a:accent3>
        <a:srgbClr val="9BA4B8"/>
      </a:accent3>
      <a:accent4>
        <a:srgbClr val="E4EBF7"/>
      </a:accent4>
      <a:accent5>
        <a:srgbClr val="FFFFFF"/>
      </a:accent5>
      <a:accent6>
        <a:srgbClr val="231F20"/>
      </a:accent6>
      <a:hlink>
        <a:srgbClr val="142C41"/>
      </a:hlink>
      <a:folHlink>
        <a:srgbClr val="142C4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PSEG-2021">
      <a:dk1>
        <a:sysClr val="windowText" lastClr="000000"/>
      </a:dk1>
      <a:lt1>
        <a:sysClr val="window" lastClr="FFFFFF"/>
      </a:lt1>
      <a:dk2>
        <a:srgbClr val="444444"/>
      </a:dk2>
      <a:lt2>
        <a:srgbClr val="CCCCCC"/>
      </a:lt2>
      <a:accent1>
        <a:srgbClr val="F47D3D"/>
      </a:accent1>
      <a:accent2>
        <a:srgbClr val="2288C6"/>
      </a:accent2>
      <a:accent3>
        <a:srgbClr val="6D9350"/>
      </a:accent3>
      <a:accent4>
        <a:srgbClr val="7D4299"/>
      </a:accent4>
      <a:accent5>
        <a:srgbClr val="DA373D"/>
      </a:accent5>
      <a:accent6>
        <a:srgbClr val="FFC425"/>
      </a:accent6>
      <a:hlink>
        <a:srgbClr val="2288C6"/>
      </a:hlink>
      <a:folHlink>
        <a:srgbClr val="2288C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3" id="{B2542603-0C2D-3F43-A0CB-8B8D56BA6A9C}" vid="{C64801E5-377E-744D-825B-EA130DF7FC33}"/>
    </a:ext>
  </a:extLst>
</a:theme>
</file>

<file path=ppt/theme/theme3.xml><?xml version="1.0" encoding="utf-8"?>
<a:theme xmlns:a="http://schemas.openxmlformats.org/drawingml/2006/main" name="2_Office Theme">
  <a:themeElements>
    <a:clrScheme name="PSEG-2021">
      <a:dk1>
        <a:sysClr val="windowText" lastClr="000000"/>
      </a:dk1>
      <a:lt1>
        <a:sysClr val="window" lastClr="FFFFFF"/>
      </a:lt1>
      <a:dk2>
        <a:srgbClr val="444444"/>
      </a:dk2>
      <a:lt2>
        <a:srgbClr val="CCCCCC"/>
      </a:lt2>
      <a:accent1>
        <a:srgbClr val="F47D3D"/>
      </a:accent1>
      <a:accent2>
        <a:srgbClr val="2288C6"/>
      </a:accent2>
      <a:accent3>
        <a:srgbClr val="6D9350"/>
      </a:accent3>
      <a:accent4>
        <a:srgbClr val="7D4299"/>
      </a:accent4>
      <a:accent5>
        <a:srgbClr val="DA373D"/>
      </a:accent5>
      <a:accent6>
        <a:srgbClr val="FFC425"/>
      </a:accent6>
      <a:hlink>
        <a:srgbClr val="2288C6"/>
      </a:hlink>
      <a:folHlink>
        <a:srgbClr val="2288C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3" id="{B2542603-0C2D-3F43-A0CB-8B8D56BA6A9C}" vid="{C64801E5-377E-744D-825B-EA130DF7FC33}"/>
    </a:ext>
  </a:extLst>
</a:theme>
</file>

<file path=ppt/theme/theme4.xml><?xml version="1.0" encoding="utf-8"?>
<a:theme xmlns:a="http://schemas.openxmlformats.org/drawingml/2006/main" name="3_Office Theme">
  <a:themeElements>
    <a:clrScheme name="PSEG New">
      <a:dk1>
        <a:sysClr val="windowText" lastClr="000000"/>
      </a:dk1>
      <a:lt1>
        <a:sysClr val="window" lastClr="FFFFFF"/>
      </a:lt1>
      <a:dk2>
        <a:srgbClr val="142C41"/>
      </a:dk2>
      <a:lt2>
        <a:srgbClr val="E7E6E6"/>
      </a:lt2>
      <a:accent1>
        <a:srgbClr val="142C41"/>
      </a:accent1>
      <a:accent2>
        <a:srgbClr val="F0512C"/>
      </a:accent2>
      <a:accent3>
        <a:srgbClr val="9BA4B8"/>
      </a:accent3>
      <a:accent4>
        <a:srgbClr val="E4EBF7"/>
      </a:accent4>
      <a:accent5>
        <a:srgbClr val="FFFFFF"/>
      </a:accent5>
      <a:accent6>
        <a:srgbClr val="231F20"/>
      </a:accent6>
      <a:hlink>
        <a:srgbClr val="142C41"/>
      </a:hlink>
      <a:folHlink>
        <a:srgbClr val="142C4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PSEG-2021">
      <a:dk1>
        <a:sysClr val="windowText" lastClr="000000"/>
      </a:dk1>
      <a:lt1>
        <a:sysClr val="window" lastClr="FFFFFF"/>
      </a:lt1>
      <a:dk2>
        <a:srgbClr val="444444"/>
      </a:dk2>
      <a:lt2>
        <a:srgbClr val="CCCCCC"/>
      </a:lt2>
      <a:accent1>
        <a:srgbClr val="F47D3D"/>
      </a:accent1>
      <a:accent2>
        <a:srgbClr val="2288C6"/>
      </a:accent2>
      <a:accent3>
        <a:srgbClr val="6D9350"/>
      </a:accent3>
      <a:accent4>
        <a:srgbClr val="7D4299"/>
      </a:accent4>
      <a:accent5>
        <a:srgbClr val="DA373D"/>
      </a:accent5>
      <a:accent6>
        <a:srgbClr val="FFC425"/>
      </a:accent6>
      <a:hlink>
        <a:srgbClr val="2288C6"/>
      </a:hlink>
      <a:folHlink>
        <a:srgbClr val="2288C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3" id="{B2542603-0C2D-3F43-A0CB-8B8D56BA6A9C}" vid="{C64801E5-377E-744D-825B-EA130DF7FC33}"/>
    </a:ext>
  </a:extLst>
</a:theme>
</file>

<file path=ppt/theme/theme6.xml><?xml version="1.0" encoding="utf-8"?>
<a:theme xmlns:a="http://schemas.openxmlformats.org/drawingml/2006/main" name="5_Office Theme">
  <a:themeElements>
    <a:clrScheme name="PSEG New">
      <a:dk1>
        <a:sysClr val="windowText" lastClr="000000"/>
      </a:dk1>
      <a:lt1>
        <a:sysClr val="window" lastClr="FFFFFF"/>
      </a:lt1>
      <a:dk2>
        <a:srgbClr val="142C41"/>
      </a:dk2>
      <a:lt2>
        <a:srgbClr val="E7E6E6"/>
      </a:lt2>
      <a:accent1>
        <a:srgbClr val="142C41"/>
      </a:accent1>
      <a:accent2>
        <a:srgbClr val="F0512C"/>
      </a:accent2>
      <a:accent3>
        <a:srgbClr val="9BA4B8"/>
      </a:accent3>
      <a:accent4>
        <a:srgbClr val="E4EBF7"/>
      </a:accent4>
      <a:accent5>
        <a:srgbClr val="FFFFFF"/>
      </a:accent5>
      <a:accent6>
        <a:srgbClr val="231F20"/>
      </a:accent6>
      <a:hlink>
        <a:srgbClr val="142C41"/>
      </a:hlink>
      <a:folHlink>
        <a:srgbClr val="142C4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Theme">
  <a:themeElements>
    <a:clrScheme name="PSEG-2021">
      <a:dk1>
        <a:sysClr val="windowText" lastClr="000000"/>
      </a:dk1>
      <a:lt1>
        <a:sysClr val="window" lastClr="FFFFFF"/>
      </a:lt1>
      <a:dk2>
        <a:srgbClr val="444444"/>
      </a:dk2>
      <a:lt2>
        <a:srgbClr val="CCCCCC"/>
      </a:lt2>
      <a:accent1>
        <a:srgbClr val="F47D3D"/>
      </a:accent1>
      <a:accent2>
        <a:srgbClr val="2288C6"/>
      </a:accent2>
      <a:accent3>
        <a:srgbClr val="6D9350"/>
      </a:accent3>
      <a:accent4>
        <a:srgbClr val="7D4299"/>
      </a:accent4>
      <a:accent5>
        <a:srgbClr val="DA373D"/>
      </a:accent5>
      <a:accent6>
        <a:srgbClr val="FFC425"/>
      </a:accent6>
      <a:hlink>
        <a:srgbClr val="2288C6"/>
      </a:hlink>
      <a:folHlink>
        <a:srgbClr val="2288C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3" id="{B2542603-0C2D-3F43-A0CB-8B8D56BA6A9C}" vid="{C64801E5-377E-744D-825B-EA130DF7FC33}"/>
    </a:ext>
  </a:extLst>
</a:theme>
</file>

<file path=ppt/theme/theme8.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Office Theme">
  <a:themeElements>
    <a:clrScheme name="PSEG New">
      <a:dk1>
        <a:sysClr val="windowText" lastClr="000000"/>
      </a:dk1>
      <a:lt1>
        <a:sysClr val="window" lastClr="FFFFFF"/>
      </a:lt1>
      <a:dk2>
        <a:srgbClr val="142C41"/>
      </a:dk2>
      <a:lt2>
        <a:srgbClr val="E7E6E6"/>
      </a:lt2>
      <a:accent1>
        <a:srgbClr val="142C41"/>
      </a:accent1>
      <a:accent2>
        <a:srgbClr val="F0512C"/>
      </a:accent2>
      <a:accent3>
        <a:srgbClr val="9BA4B8"/>
      </a:accent3>
      <a:accent4>
        <a:srgbClr val="E4EBF7"/>
      </a:accent4>
      <a:accent5>
        <a:srgbClr val="FFFFFF"/>
      </a:accent5>
      <a:accent6>
        <a:srgbClr val="231F20"/>
      </a:accent6>
      <a:hlink>
        <a:srgbClr val="142C41"/>
      </a:hlink>
      <a:folHlink>
        <a:srgbClr val="142C41"/>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9642E299411AB47A76CF9ED0DBDF91D" ma:contentTypeVersion="1" ma:contentTypeDescription="Create a new document." ma:contentTypeScope="" ma:versionID="9eb1cdb60472bb840e7b5ecb3160c6e6">
  <xsd:schema xmlns:xsd="http://www.w3.org/2001/XMLSchema" xmlns:xs="http://www.w3.org/2001/XMLSchema" xmlns:p="http://schemas.microsoft.com/office/2006/metadata/properties" xmlns:ns1="http://schemas.microsoft.com/sharepoint/v3" targetNamespace="http://schemas.microsoft.com/office/2006/metadata/properties" ma:root="true" ma:fieldsID="ff01fac345008aa34b3a53f2166bf3c8"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Scheduling Start Date is a site column created by the Publishing feature. It is used to specify the date and time on which this page will first appear to site visitors." ma:hidden="true" ma:internalName="PublishingStartDate">
      <xsd:simpleType>
        <xsd:restriction base="dms:Unknown"/>
      </xsd:simpleType>
    </xsd:element>
    <xsd:element name="PublishingExpirationDate" ma:index="9" nillable="true" ma:displayName="Scheduling End Date" ma:description="Scheduling End Date is a site column created by the Publishing feature. It is used to specify the date and time on which this page will no longer appear to site visitors."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D1D4E07-2459-41A4-9FC3-46A389DE51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86EB495-10DB-45A6-8E6D-929653572431}">
  <ds:schemaRefs>
    <ds:schemaRef ds:uri="http://purl.org/dc/terms/"/>
    <ds:schemaRef ds:uri="http://schemas.microsoft.com/sharepoint/v3"/>
    <ds:schemaRef ds:uri="http://www.w3.org/XML/1998/namespace"/>
    <ds:schemaRef ds:uri="http://purl.org/dc/dcmitype/"/>
    <ds:schemaRef ds:uri="http://schemas.microsoft.com/office/2006/documentManagement/types"/>
    <ds:schemaRef ds:uri="http://purl.org/dc/elements/1.1/"/>
    <ds:schemaRef ds:uri="http://schemas.microsoft.com/office/infopath/2007/PartnerControls"/>
    <ds:schemaRef ds:uri="http://schemas.openxmlformats.org/package/2006/metadata/core-properties"/>
    <ds:schemaRef ds:uri="http://schemas.microsoft.com/office/2006/metadata/properties"/>
  </ds:schemaRefs>
</ds:datastoreItem>
</file>

<file path=customXml/itemProps3.xml><?xml version="1.0" encoding="utf-8"?>
<ds:datastoreItem xmlns:ds="http://schemas.openxmlformats.org/officeDocument/2006/customXml" ds:itemID="{712CF8B8-4325-4F4D-A7DB-9D2B054C8A6D}">
  <ds:schemaRefs>
    <ds:schemaRef ds:uri="http://schemas.microsoft.com/sharepoint/v3/contenttype/form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otalTime>31603</TotalTime>
  <Words>2544</Words>
  <Application>Microsoft Office PowerPoint</Application>
  <PresentationFormat>Widescreen</PresentationFormat>
  <Paragraphs>337</Paragraphs>
  <Slides>29</Slides>
  <Notes>4</Notes>
  <HiddenSlides>0</HiddenSlides>
  <MMClips>0</MMClips>
  <ScaleCrop>false</ScaleCrop>
  <HeadingPairs>
    <vt:vector size="8" baseType="variant">
      <vt:variant>
        <vt:lpstr>Fonts Used</vt:lpstr>
      </vt:variant>
      <vt:variant>
        <vt:i4>11</vt:i4>
      </vt:variant>
      <vt:variant>
        <vt:lpstr>Theme</vt:lpstr>
      </vt:variant>
      <vt:variant>
        <vt:i4>9</vt:i4>
      </vt:variant>
      <vt:variant>
        <vt:lpstr>Embedded OLE Servers</vt:lpstr>
      </vt:variant>
      <vt:variant>
        <vt:i4>1</vt:i4>
      </vt:variant>
      <vt:variant>
        <vt:lpstr>Slide Titles</vt:lpstr>
      </vt:variant>
      <vt:variant>
        <vt:i4>29</vt:i4>
      </vt:variant>
    </vt:vector>
  </HeadingPairs>
  <TitlesOfParts>
    <vt:vector size="50" baseType="lpstr">
      <vt:lpstr>Arial</vt:lpstr>
      <vt:lpstr>Calibri</vt:lpstr>
      <vt:lpstr>Cambria Math</vt:lpstr>
      <vt:lpstr>Century Gothic</vt:lpstr>
      <vt:lpstr>Courier New</vt:lpstr>
      <vt:lpstr>DM Serif Display</vt:lpstr>
      <vt:lpstr>Outfit Light</vt:lpstr>
      <vt:lpstr>Outfit SemiBold</vt:lpstr>
      <vt:lpstr>Symbol</vt:lpstr>
      <vt:lpstr>Times New Roman</vt:lpstr>
      <vt:lpstr>Wingdings</vt:lpstr>
      <vt:lpstr>Office Theme</vt:lpstr>
      <vt:lpstr>1_Office Theme</vt:lpstr>
      <vt:lpstr>2_Office Theme</vt:lpstr>
      <vt:lpstr>3_Office Theme</vt:lpstr>
      <vt:lpstr>4_Office Theme</vt:lpstr>
      <vt:lpstr>5_Office Theme</vt:lpstr>
      <vt:lpstr>6_Office Theme</vt:lpstr>
      <vt:lpstr>7_Office Theme</vt:lpstr>
      <vt:lpstr>8_Office Theme</vt:lpstr>
      <vt:lpstr>think-cell Slide</vt:lpstr>
      <vt:lpstr>Fleet Make Ready Program August 2024</vt:lpstr>
      <vt:lpstr> </vt:lpstr>
      <vt:lpstr>New York State Goals</vt:lpstr>
      <vt:lpstr>Preparing the Grid for the Influx of EV’s</vt:lpstr>
      <vt:lpstr>EV Basics</vt:lpstr>
      <vt:lpstr>PowerPoint Presentation</vt:lpstr>
      <vt:lpstr>Fleet Make Ready Program Overview</vt:lpstr>
      <vt:lpstr>Program Goals</vt:lpstr>
      <vt:lpstr>PowerPoint Presentation</vt:lpstr>
      <vt:lpstr>Who’s involved?</vt:lpstr>
      <vt:lpstr>Customer Eligibility</vt:lpstr>
      <vt:lpstr>PowerPoint Presentation</vt:lpstr>
      <vt:lpstr>Data Sharing Requirements</vt:lpstr>
      <vt:lpstr>Infrastructure</vt:lpstr>
      <vt:lpstr>Make-Ready Infrastructure</vt:lpstr>
      <vt:lpstr>Make-Ready Infrastructure: USMR Costs</vt:lpstr>
      <vt:lpstr>PowerPoint Presentation</vt:lpstr>
      <vt:lpstr>Make-Ready Infrastructure: CSMR Costs</vt:lpstr>
      <vt:lpstr>Incentive Structure</vt:lpstr>
      <vt:lpstr>PowerPoint Presentation</vt:lpstr>
      <vt:lpstr>Answering Customer Questions</vt:lpstr>
      <vt:lpstr>PowerPoint Presentation</vt:lpstr>
      <vt:lpstr>How to Apply</vt:lpstr>
      <vt:lpstr>Required Documents</vt:lpstr>
      <vt:lpstr>Additional Documentation</vt:lpstr>
      <vt:lpstr>Application Process Flow</vt:lpstr>
      <vt:lpstr>Program Application Process</vt:lpstr>
      <vt:lpstr>Sign Up Today! </vt:lpstr>
      <vt:lpstr>Thank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Outfit SemiBold Bold 46 Dark Steel Gray</dc:title>
  <dc:creator>Cleeve, Karen</dc:creator>
  <cp:lastModifiedBy>Madni, Saqib Z</cp:lastModifiedBy>
  <cp:revision>653</cp:revision>
  <dcterms:modified xsi:type="dcterms:W3CDTF">2024-08-15T20:00:08Z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0x010100E9642E299411AB47A76CF9ED0DBDF91D</vt:lpwstr>
  </property>
</Properties>
</file>